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7" r:id="rId4"/>
    <p:sldMasterId id="2147483701" r:id="rId5"/>
    <p:sldMasterId id="2147483713" r:id="rId6"/>
  </p:sldMasterIdLst>
  <p:notesMasterIdLst>
    <p:notesMasterId r:id="rId52"/>
  </p:notesMasterIdLst>
  <p:sldIdLst>
    <p:sldId id="258" r:id="rId7"/>
    <p:sldId id="276" r:id="rId8"/>
    <p:sldId id="274" r:id="rId9"/>
    <p:sldId id="302" r:id="rId10"/>
    <p:sldId id="303" r:id="rId11"/>
    <p:sldId id="334" r:id="rId12"/>
    <p:sldId id="335" r:id="rId13"/>
    <p:sldId id="373" r:id="rId14"/>
    <p:sldId id="284" r:id="rId15"/>
    <p:sldId id="305" r:id="rId16"/>
    <p:sldId id="336" r:id="rId17"/>
    <p:sldId id="337" r:id="rId18"/>
    <p:sldId id="338" r:id="rId19"/>
    <p:sldId id="372" r:id="rId20"/>
    <p:sldId id="339" r:id="rId21"/>
    <p:sldId id="306" r:id="rId22"/>
    <p:sldId id="374" r:id="rId23"/>
    <p:sldId id="375" r:id="rId24"/>
    <p:sldId id="376" r:id="rId25"/>
    <p:sldId id="377" r:id="rId26"/>
    <p:sldId id="378" r:id="rId27"/>
    <p:sldId id="379" r:id="rId28"/>
    <p:sldId id="380" r:id="rId29"/>
    <p:sldId id="381" r:id="rId30"/>
    <p:sldId id="382" r:id="rId31"/>
    <p:sldId id="358" r:id="rId32"/>
    <p:sldId id="384" r:id="rId33"/>
    <p:sldId id="385" r:id="rId34"/>
    <p:sldId id="387" r:id="rId35"/>
    <p:sldId id="388" r:id="rId36"/>
    <p:sldId id="307" r:id="rId37"/>
    <p:sldId id="359" r:id="rId38"/>
    <p:sldId id="364" r:id="rId39"/>
    <p:sldId id="363" r:id="rId40"/>
    <p:sldId id="361" r:id="rId41"/>
    <p:sldId id="360" r:id="rId42"/>
    <p:sldId id="308" r:id="rId43"/>
    <p:sldId id="365" r:id="rId44"/>
    <p:sldId id="366" r:id="rId45"/>
    <p:sldId id="368" r:id="rId46"/>
    <p:sldId id="288" r:id="rId47"/>
    <p:sldId id="371" r:id="rId48"/>
    <p:sldId id="295" r:id="rId49"/>
    <p:sldId id="369" r:id="rId50"/>
    <p:sldId id="370" r:id="rId51"/>
  </p:sldIdLst>
  <p:sldSz cx="12190413" cy="6859588"/>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FEA0C"/>
    <a:srgbClr val="F6F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266DC-225E-4D81-B99B-FA5BBBB31110}" v="90" dt="2022-02-02T08:35:55.661"/>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420" y="12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18-24</c:v>
                </c:pt>
                <c:pt idx="1">
                  <c:v>25-44</c:v>
                </c:pt>
                <c:pt idx="2">
                  <c:v>45-64</c:v>
                </c:pt>
                <c:pt idx="3">
                  <c:v>65+</c:v>
                </c:pt>
              </c:strCache>
            </c:strRef>
          </c:cat>
          <c:val>
            <c:numRef>
              <c:f>Sheet1!$B$2:$B$5</c:f>
              <c:numCache>
                <c:formatCode>0%</c:formatCode>
                <c:ptCount val="4"/>
                <c:pt idx="0">
                  <c:v>0.8</c:v>
                </c:pt>
                <c:pt idx="1">
                  <c:v>0.85</c:v>
                </c:pt>
                <c:pt idx="2">
                  <c:v>0.3</c:v>
                </c:pt>
                <c:pt idx="3">
                  <c:v>0.15</c:v>
                </c:pt>
              </c:numCache>
            </c:numRef>
          </c:val>
          <c:extLst>
            <c:ext xmlns:c16="http://schemas.microsoft.com/office/drawing/2014/chart" uri="{C3380CC4-5D6E-409C-BE32-E72D297353CC}">
              <c16:uniqueId val="{00000000-0ED9-45B8-A47B-F25EA24FB59E}"/>
            </c:ext>
          </c:extLst>
        </c:ser>
        <c:dLbls>
          <c:showLegendKey val="0"/>
          <c:showVal val="0"/>
          <c:showCatName val="0"/>
          <c:showSerName val="0"/>
          <c:showPercent val="0"/>
          <c:showBubbleSize val="0"/>
        </c:dLbls>
        <c:gapWidth val="40"/>
        <c:axId val="280917120"/>
        <c:axId val="280919424"/>
      </c:barChart>
      <c:catAx>
        <c:axId val="280917120"/>
        <c:scaling>
          <c:orientation val="minMax"/>
        </c:scaling>
        <c:delete val="1"/>
        <c:axPos val="l"/>
        <c:numFmt formatCode="General" sourceLinked="1"/>
        <c:majorTickMark val="none"/>
        <c:minorTickMark val="none"/>
        <c:tickLblPos val="nextTo"/>
        <c:crossAx val="280919424"/>
        <c:crosses val="autoZero"/>
        <c:auto val="1"/>
        <c:lblAlgn val="ctr"/>
        <c:lblOffset val="100"/>
        <c:noMultiLvlLbl val="0"/>
      </c:catAx>
      <c:valAx>
        <c:axId val="280919424"/>
        <c:scaling>
          <c:orientation val="minMax"/>
          <c:max val="1.2"/>
          <c:min val="0"/>
        </c:scaling>
        <c:delete val="1"/>
        <c:axPos val="b"/>
        <c:numFmt formatCode="0%" sourceLinked="1"/>
        <c:majorTickMark val="out"/>
        <c:minorTickMark val="none"/>
        <c:tickLblPos val="nextTo"/>
        <c:crossAx val="280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accent1_1" csCatId="accent1" phldr="1"/>
      <dgm:spPr/>
      <dgm:t>
        <a:bodyPr/>
        <a:lstStyle/>
        <a:p>
          <a:endParaRPr lang="en-US"/>
        </a:p>
      </dgm:t>
    </dgm:pt>
    <dgm:pt modelId="{23CA95F9-8BCF-40C1-B842-BCFFD43632F6}">
      <dgm:prSet/>
      <dgm:spPr/>
      <dgm:t>
        <a:bodyPr/>
        <a:lstStyle/>
        <a:p>
          <a:r>
            <a:rPr lang="en-US" dirty="0"/>
            <a:t>Name</a:t>
          </a:r>
          <a:br>
            <a:rPr lang="en-US" dirty="0"/>
          </a:br>
          <a:r>
            <a:rPr lang="en-US" dirty="0"/>
            <a:t>Title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dgm:spPr/>
      <dgm:t>
        <a:bodyPr/>
        <a:lstStyle/>
        <a:p>
          <a:r>
            <a:rPr lang="en-US" dirty="0"/>
            <a:t>Name</a:t>
          </a:r>
          <a:br>
            <a:rPr lang="en-US" dirty="0"/>
          </a:br>
          <a:r>
            <a:rPr lang="en-US" dirty="0"/>
            <a:t>Title</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dgm:spPr/>
      <dgm:t>
        <a:bodyPr/>
        <a:lstStyle/>
        <a:p>
          <a:r>
            <a:rPr lang="en-US" dirty="0"/>
            <a:t>Name</a:t>
          </a:r>
          <a:br>
            <a:rPr lang="en-US" dirty="0"/>
          </a:br>
          <a:r>
            <a:rPr lang="en-US" dirty="0"/>
            <a:t>Title</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dgm:spPr/>
      <dgm:t>
        <a:bodyPr/>
        <a:lstStyle/>
        <a:p>
          <a:r>
            <a:rPr lang="en-US" dirty="0"/>
            <a:t>Name</a:t>
          </a:r>
          <a:br>
            <a:rPr lang="en-US" dirty="0"/>
          </a:br>
          <a:r>
            <a:rPr lang="en-US" dirty="0"/>
            <a:t>Title</a:t>
          </a: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685A3681-04A3-4231-9B02-8F209A1C50A8}">
      <dgm:prSet/>
      <dgm:spPr/>
      <dgm:t>
        <a:bodyPr/>
        <a:lstStyle/>
        <a:p>
          <a:r>
            <a:rPr lang="en-US" dirty="0"/>
            <a:t>Name</a:t>
          </a:r>
          <a:br>
            <a:rPr lang="en-US" dirty="0"/>
          </a:br>
          <a:r>
            <a:rPr lang="en-US" dirty="0"/>
            <a:t>Title</a:t>
          </a:r>
        </a:p>
      </dgm:t>
    </dgm:pt>
    <dgm:pt modelId="{295EAE14-5EB0-467C-A99F-51FC9CB2F7C4}" type="parTrans" cxnId="{D634BF97-5C0D-4A15-9106-374F60F44E8B}">
      <dgm:prSet/>
      <dgm:spPr/>
      <dgm:t>
        <a:bodyPr/>
        <a:lstStyle/>
        <a:p>
          <a:endParaRPr lang="en-IN"/>
        </a:p>
      </dgm:t>
    </dgm:pt>
    <dgm:pt modelId="{36D3EDA7-7605-4113-A7AD-8506023728CE}" type="sibTrans" cxnId="{D634BF97-5C0D-4A15-9106-374F60F44E8B}">
      <dgm:prSet/>
      <dgm:spPr/>
      <dgm:t>
        <a:bodyPr/>
        <a:lstStyle/>
        <a:p>
          <a:endParaRPr lang="en-IN"/>
        </a:p>
      </dgm:t>
    </dgm:pt>
    <dgm:pt modelId="{C9256E67-7186-4776-A44A-A3C1608F288F}">
      <dgm:prSet/>
      <dgm:spPr/>
      <dgm:t>
        <a:bodyPr/>
        <a:lstStyle/>
        <a:p>
          <a:r>
            <a:rPr lang="en-US" dirty="0"/>
            <a:t>Name</a:t>
          </a:r>
          <a:br>
            <a:rPr lang="en-US" dirty="0"/>
          </a:br>
          <a:r>
            <a:rPr lang="en-US" dirty="0"/>
            <a:t>Title</a:t>
          </a:r>
        </a:p>
      </dgm:t>
    </dgm:pt>
    <dgm:pt modelId="{F14F2ECE-B45F-432A-BF0B-4156BAA4F81C}" type="parTrans" cxnId="{8E75CEB8-83D5-4934-ACA4-80AF691B58A5}">
      <dgm:prSet/>
      <dgm:spPr/>
      <dgm:t>
        <a:bodyPr/>
        <a:lstStyle/>
        <a:p>
          <a:endParaRPr lang="en-IN"/>
        </a:p>
      </dgm:t>
    </dgm:pt>
    <dgm:pt modelId="{163560BD-57E8-41E2-B614-B0A98D9D9D08}" type="sibTrans" cxnId="{8E75CEB8-83D5-4934-ACA4-80AF691B58A5}">
      <dgm:prSet/>
      <dgm:spPr/>
      <dgm:t>
        <a:bodyPr/>
        <a:lstStyle/>
        <a:p>
          <a:endParaRPr lang="en-IN"/>
        </a:p>
      </dgm:t>
    </dgm:pt>
    <dgm:pt modelId="{2D6761B5-0190-4F70-BF20-B84894A1BFBC}">
      <dgm:prSet/>
      <dgm:spPr/>
      <dgm:t>
        <a:bodyPr/>
        <a:lstStyle/>
        <a:p>
          <a:r>
            <a:rPr lang="en-US" dirty="0"/>
            <a:t>Name</a:t>
          </a:r>
          <a:br>
            <a:rPr lang="en-US" dirty="0"/>
          </a:br>
          <a:r>
            <a:rPr lang="en-US" dirty="0"/>
            <a:t>Title</a:t>
          </a:r>
        </a:p>
      </dgm:t>
    </dgm:pt>
    <dgm:pt modelId="{5308E6BD-B848-4293-832B-148AB0D87D10}" type="parTrans" cxnId="{BF6B117D-3A8B-438F-B653-B31226E37AD0}">
      <dgm:prSet/>
      <dgm:spPr/>
      <dgm:t>
        <a:bodyPr/>
        <a:lstStyle/>
        <a:p>
          <a:endParaRPr lang="en-IN"/>
        </a:p>
      </dgm:t>
    </dgm:pt>
    <dgm:pt modelId="{9DE98067-4D43-48B8-92D3-627D556239A6}" type="sibTrans" cxnId="{BF6B117D-3A8B-438F-B653-B31226E37AD0}">
      <dgm:prSet/>
      <dgm:spPr/>
      <dgm:t>
        <a:bodyPr/>
        <a:lstStyle/>
        <a:p>
          <a:endParaRPr lang="en-IN"/>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7"/>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14">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14">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7"/>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14">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14">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7"/>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14">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14">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7"/>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14">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14">
        <dgm:presLayoutVars/>
      </dgm:prSet>
      <dgm:spPr/>
    </dgm:pt>
    <dgm:pt modelId="{F9799C58-A628-4E75-9DAC-6616D2E34649}" type="pres">
      <dgm:prSet presAssocID="{B2F9B3BC-1849-4A4A-BBE4-752B9B492C76}" presName="bottSpace" presStyleCnt="0"/>
      <dgm:spPr/>
    </dgm:pt>
    <dgm:pt modelId="{F3B845C7-A2C2-4A2C-92D1-E56311A4E45E}" type="pres">
      <dgm:prSet presAssocID="{2946CE56-B018-4C0E-918D-0B36D170024F}" presName="sibTrans" presStyleCnt="0"/>
      <dgm:spPr/>
    </dgm:pt>
    <dgm:pt modelId="{40F96A1B-FC19-4538-9371-7C4EC7537BAE}" type="pres">
      <dgm:prSet presAssocID="{685A3681-04A3-4231-9B02-8F209A1C50A8}" presName="compNode" presStyleCnt="0"/>
      <dgm:spPr/>
    </dgm:pt>
    <dgm:pt modelId="{2D6D8099-185E-4063-A395-090F1E292EFD}" type="pres">
      <dgm:prSet presAssocID="{685A3681-04A3-4231-9B02-8F209A1C50A8}" presName="topSpace" presStyleCnt="0"/>
      <dgm:spPr/>
    </dgm:pt>
    <dgm:pt modelId="{6906DB04-1566-4D14-B9C1-D393541E87B4}" type="pres">
      <dgm:prSet presAssocID="{685A3681-04A3-4231-9B02-8F209A1C50A8}" presName="photoElip" presStyleLbl="node1" presStyleIdx="4" presStyleCnt="7"/>
      <dgm:spPr/>
    </dgm:pt>
    <dgm:pt modelId="{F100B498-5871-4A0C-B743-60C519620B3E}" type="pres">
      <dgm:prSet presAssocID="{685A3681-04A3-4231-9B02-8F209A1C50A8}" presName="iconSpace" presStyleCnt="0"/>
      <dgm:spPr/>
    </dgm:pt>
    <dgm:pt modelId="{3EF6747B-FA31-43C8-AE74-7DE33318A925}" type="pres">
      <dgm:prSet presAssocID="{685A3681-04A3-4231-9B02-8F209A1C50A8}" presName="nameTx" presStyleLbl="revTx" presStyleIdx="8" presStyleCnt="14">
        <dgm:presLayoutVars>
          <dgm:chMax val="0"/>
          <dgm:chPref val="0"/>
        </dgm:presLayoutVars>
      </dgm:prSet>
      <dgm:spPr/>
    </dgm:pt>
    <dgm:pt modelId="{874A85FC-E4CB-4805-8D56-0159BBBC2A67}" type="pres">
      <dgm:prSet presAssocID="{685A3681-04A3-4231-9B02-8F209A1C50A8}" presName="txSpace" presStyleCnt="0"/>
      <dgm:spPr/>
    </dgm:pt>
    <dgm:pt modelId="{D82DDFEF-5117-4831-885A-5E396FC1EC0C}" type="pres">
      <dgm:prSet presAssocID="{685A3681-04A3-4231-9B02-8F209A1C50A8}" presName="desTx" presStyleLbl="revTx" presStyleIdx="9" presStyleCnt="14">
        <dgm:presLayoutVars/>
      </dgm:prSet>
      <dgm:spPr/>
    </dgm:pt>
    <dgm:pt modelId="{F09049B0-F6CF-4047-A4A3-EE8F6653EAFF}" type="pres">
      <dgm:prSet presAssocID="{685A3681-04A3-4231-9B02-8F209A1C50A8}" presName="bottSpace" presStyleCnt="0"/>
      <dgm:spPr/>
    </dgm:pt>
    <dgm:pt modelId="{805C71F2-2B12-4284-A1A3-20FC7AA0C904}" type="pres">
      <dgm:prSet presAssocID="{36D3EDA7-7605-4113-A7AD-8506023728CE}" presName="sibTrans" presStyleCnt="0"/>
      <dgm:spPr/>
    </dgm:pt>
    <dgm:pt modelId="{348D0EDF-C94F-4217-A921-8E1351FE7000}" type="pres">
      <dgm:prSet presAssocID="{C9256E67-7186-4776-A44A-A3C1608F288F}" presName="compNode" presStyleCnt="0"/>
      <dgm:spPr/>
    </dgm:pt>
    <dgm:pt modelId="{ABBD3DF0-7927-4D39-8B29-DB530795597E}" type="pres">
      <dgm:prSet presAssocID="{C9256E67-7186-4776-A44A-A3C1608F288F}" presName="topSpace" presStyleCnt="0"/>
      <dgm:spPr/>
    </dgm:pt>
    <dgm:pt modelId="{6B1BA72D-513C-4B42-B11A-7496FA466776}" type="pres">
      <dgm:prSet presAssocID="{C9256E67-7186-4776-A44A-A3C1608F288F}" presName="photoElip" presStyleLbl="node1" presStyleIdx="5" presStyleCnt="7"/>
      <dgm:spPr/>
    </dgm:pt>
    <dgm:pt modelId="{29E6E760-FBBC-45E5-AC3F-D02579C72A2A}" type="pres">
      <dgm:prSet presAssocID="{C9256E67-7186-4776-A44A-A3C1608F288F}" presName="iconSpace" presStyleCnt="0"/>
      <dgm:spPr/>
    </dgm:pt>
    <dgm:pt modelId="{3B2DF939-3E3C-49AD-A0C0-C981C954EFBF}" type="pres">
      <dgm:prSet presAssocID="{C9256E67-7186-4776-A44A-A3C1608F288F}" presName="nameTx" presStyleLbl="revTx" presStyleIdx="10" presStyleCnt="14">
        <dgm:presLayoutVars>
          <dgm:chMax val="0"/>
          <dgm:chPref val="0"/>
        </dgm:presLayoutVars>
      </dgm:prSet>
      <dgm:spPr/>
    </dgm:pt>
    <dgm:pt modelId="{8D5F7D48-C3AA-48E5-B216-A2F33834464D}" type="pres">
      <dgm:prSet presAssocID="{C9256E67-7186-4776-A44A-A3C1608F288F}" presName="txSpace" presStyleCnt="0"/>
      <dgm:spPr/>
    </dgm:pt>
    <dgm:pt modelId="{5810B096-8FEF-4DAA-BEA3-34C096EE5A3E}" type="pres">
      <dgm:prSet presAssocID="{C9256E67-7186-4776-A44A-A3C1608F288F}" presName="desTx" presStyleLbl="revTx" presStyleIdx="11" presStyleCnt="14">
        <dgm:presLayoutVars/>
      </dgm:prSet>
      <dgm:spPr/>
    </dgm:pt>
    <dgm:pt modelId="{078AFF43-E025-4023-AF36-2CE0CE84C413}" type="pres">
      <dgm:prSet presAssocID="{C9256E67-7186-4776-A44A-A3C1608F288F}" presName="bottSpace" presStyleCnt="0"/>
      <dgm:spPr/>
    </dgm:pt>
    <dgm:pt modelId="{F84E8B35-BEDD-4513-935A-86A7E868B0FD}" type="pres">
      <dgm:prSet presAssocID="{163560BD-57E8-41E2-B614-B0A98D9D9D08}" presName="sibTrans" presStyleCnt="0"/>
      <dgm:spPr/>
    </dgm:pt>
    <dgm:pt modelId="{7A9C34D1-6014-4313-9263-37F3564DE99D}" type="pres">
      <dgm:prSet presAssocID="{2D6761B5-0190-4F70-BF20-B84894A1BFBC}" presName="compNode" presStyleCnt="0"/>
      <dgm:spPr/>
    </dgm:pt>
    <dgm:pt modelId="{3CF8659D-F69A-4B93-A40A-70DF038B128A}" type="pres">
      <dgm:prSet presAssocID="{2D6761B5-0190-4F70-BF20-B84894A1BFBC}" presName="topSpace" presStyleCnt="0"/>
      <dgm:spPr/>
    </dgm:pt>
    <dgm:pt modelId="{82ADBCA7-9FB4-475A-8F87-D81D66B9B203}" type="pres">
      <dgm:prSet presAssocID="{2D6761B5-0190-4F70-BF20-B84894A1BFBC}" presName="photoElip" presStyleLbl="node1" presStyleIdx="6" presStyleCnt="7"/>
      <dgm:spPr/>
    </dgm:pt>
    <dgm:pt modelId="{C5793EA9-E44E-4AB3-93E0-F909A5225DC2}" type="pres">
      <dgm:prSet presAssocID="{2D6761B5-0190-4F70-BF20-B84894A1BFBC}" presName="iconSpace" presStyleCnt="0"/>
      <dgm:spPr/>
    </dgm:pt>
    <dgm:pt modelId="{377E7E5B-15B8-4B2F-B8D4-5431B77FC95B}" type="pres">
      <dgm:prSet presAssocID="{2D6761B5-0190-4F70-BF20-B84894A1BFBC}" presName="nameTx" presStyleLbl="revTx" presStyleIdx="12" presStyleCnt="14">
        <dgm:presLayoutVars>
          <dgm:chMax val="0"/>
          <dgm:chPref val="0"/>
        </dgm:presLayoutVars>
      </dgm:prSet>
      <dgm:spPr/>
    </dgm:pt>
    <dgm:pt modelId="{72C6D209-772B-43C0-835E-32E1F4FD270E}" type="pres">
      <dgm:prSet presAssocID="{2D6761B5-0190-4F70-BF20-B84894A1BFBC}" presName="txSpace" presStyleCnt="0"/>
      <dgm:spPr/>
    </dgm:pt>
    <dgm:pt modelId="{33EBCD04-1FF9-4B83-A160-9176BEDD76DF}" type="pres">
      <dgm:prSet presAssocID="{2D6761B5-0190-4F70-BF20-B84894A1BFBC}" presName="desTx" presStyleLbl="revTx" presStyleIdx="13" presStyleCnt="14">
        <dgm:presLayoutVars/>
      </dgm:prSet>
      <dgm:spPr/>
    </dgm:pt>
    <dgm:pt modelId="{5629FE71-38FC-482E-BBE7-1FDA0EB6CA6D}" type="pres">
      <dgm:prSet presAssocID="{2D6761B5-0190-4F70-BF20-B84894A1BFBC}"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76E7CC71-66B6-4951-8FEE-8AD4F93F9182}" type="presOf" srcId="{685A3681-04A3-4231-9B02-8F209A1C50A8}" destId="{3EF6747B-FA31-43C8-AE74-7DE33318A925}" srcOrd="0" destOrd="0" presId="urn:microsoft.com/office/officeart/2019/1/layout/PeoplePortraitsList"/>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BF6B117D-3A8B-438F-B653-B31226E37AD0}" srcId="{5C72703F-EB58-4B0C-8B2A-EDF2A51B2C6C}" destId="{2D6761B5-0190-4F70-BF20-B84894A1BFBC}" srcOrd="6" destOrd="0" parTransId="{5308E6BD-B848-4293-832B-148AB0D87D10}" sibTransId="{9DE98067-4D43-48B8-92D3-627D556239A6}"/>
    <dgm:cxn modelId="{D634BF97-5C0D-4A15-9106-374F60F44E8B}" srcId="{5C72703F-EB58-4B0C-8B2A-EDF2A51B2C6C}" destId="{685A3681-04A3-4231-9B02-8F209A1C50A8}" srcOrd="4" destOrd="0" parTransId="{295EAE14-5EB0-467C-A99F-51FC9CB2F7C4}" sibTransId="{36D3EDA7-7605-4113-A7AD-8506023728CE}"/>
    <dgm:cxn modelId="{CC456099-7187-4F42-9283-31A557FA2F10}" type="presOf" srcId="{C9256E67-7186-4776-A44A-A3C1608F288F}" destId="{3B2DF939-3E3C-49AD-A0C0-C981C954EFBF}"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8E75CEB8-83D5-4934-ACA4-80AF691B58A5}" srcId="{5C72703F-EB58-4B0C-8B2A-EDF2A51B2C6C}" destId="{C9256E67-7186-4776-A44A-A3C1608F288F}" srcOrd="5" destOrd="0" parTransId="{F14F2ECE-B45F-432A-BF0B-4156BAA4F81C}" sibTransId="{163560BD-57E8-41E2-B614-B0A98D9D9D08}"/>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ACEE1BF2-CE65-4A3D-83D6-BAED19404D36}" type="presOf" srcId="{2D6761B5-0190-4F70-BF20-B84894A1BFBC}" destId="{377E7E5B-15B8-4B2F-B8D4-5431B77FC95B}"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 modelId="{B3FA2842-F1D5-4B69-B130-C44D6B9DDC54}" type="presParOf" srcId="{BF30E86D-EAFC-44CE-B56C-D7C5EC7742F3}" destId="{F3B845C7-A2C2-4A2C-92D1-E56311A4E45E}" srcOrd="7" destOrd="0" presId="urn:microsoft.com/office/officeart/2019/1/layout/PeoplePortraitsList"/>
    <dgm:cxn modelId="{7414F4F8-8CE5-4563-939B-7D2C2DDDF576}" type="presParOf" srcId="{BF30E86D-EAFC-44CE-B56C-D7C5EC7742F3}" destId="{40F96A1B-FC19-4538-9371-7C4EC7537BAE}" srcOrd="8" destOrd="0" presId="urn:microsoft.com/office/officeart/2019/1/layout/PeoplePortraitsList"/>
    <dgm:cxn modelId="{19080F2B-89D9-4988-BF76-97AA07941575}" type="presParOf" srcId="{40F96A1B-FC19-4538-9371-7C4EC7537BAE}" destId="{2D6D8099-185E-4063-A395-090F1E292EFD}" srcOrd="0" destOrd="0" presId="urn:microsoft.com/office/officeart/2019/1/layout/PeoplePortraitsList"/>
    <dgm:cxn modelId="{8BD3CCAB-7075-4A11-93AD-CE6A022848AB}" type="presParOf" srcId="{40F96A1B-FC19-4538-9371-7C4EC7537BAE}" destId="{6906DB04-1566-4D14-B9C1-D393541E87B4}" srcOrd="1" destOrd="0" presId="urn:microsoft.com/office/officeart/2019/1/layout/PeoplePortraitsList"/>
    <dgm:cxn modelId="{CF43A9FD-3CF2-4609-B7E9-00A09DDC48D6}" type="presParOf" srcId="{40F96A1B-FC19-4538-9371-7C4EC7537BAE}" destId="{F100B498-5871-4A0C-B743-60C519620B3E}" srcOrd="2" destOrd="0" presId="urn:microsoft.com/office/officeart/2019/1/layout/PeoplePortraitsList"/>
    <dgm:cxn modelId="{BBC1F1E8-606A-4A13-A0F9-89CA09CC2CCD}" type="presParOf" srcId="{40F96A1B-FC19-4538-9371-7C4EC7537BAE}" destId="{3EF6747B-FA31-43C8-AE74-7DE33318A925}" srcOrd="3" destOrd="0" presId="urn:microsoft.com/office/officeart/2019/1/layout/PeoplePortraitsList"/>
    <dgm:cxn modelId="{9721579C-6C4A-4762-B8EB-59D74D26920D}" type="presParOf" srcId="{40F96A1B-FC19-4538-9371-7C4EC7537BAE}" destId="{874A85FC-E4CB-4805-8D56-0159BBBC2A67}" srcOrd="4" destOrd="0" presId="urn:microsoft.com/office/officeart/2019/1/layout/PeoplePortraitsList"/>
    <dgm:cxn modelId="{04E1473E-9A5D-41D0-A544-370459871D01}" type="presParOf" srcId="{40F96A1B-FC19-4538-9371-7C4EC7537BAE}" destId="{D82DDFEF-5117-4831-885A-5E396FC1EC0C}" srcOrd="5" destOrd="0" presId="urn:microsoft.com/office/officeart/2019/1/layout/PeoplePortraitsList"/>
    <dgm:cxn modelId="{CBA5DF7E-3D8A-4480-8DBE-446A49C2ABA5}" type="presParOf" srcId="{40F96A1B-FC19-4538-9371-7C4EC7537BAE}" destId="{F09049B0-F6CF-4047-A4A3-EE8F6653EAFF}" srcOrd="6" destOrd="0" presId="urn:microsoft.com/office/officeart/2019/1/layout/PeoplePortraitsList"/>
    <dgm:cxn modelId="{41276601-6046-43B7-999F-A515D5AB1008}" type="presParOf" srcId="{BF30E86D-EAFC-44CE-B56C-D7C5EC7742F3}" destId="{805C71F2-2B12-4284-A1A3-20FC7AA0C904}" srcOrd="9" destOrd="0" presId="urn:microsoft.com/office/officeart/2019/1/layout/PeoplePortraitsList"/>
    <dgm:cxn modelId="{64360E9F-641D-495C-A42E-11CD46A4B8B2}" type="presParOf" srcId="{BF30E86D-EAFC-44CE-B56C-D7C5EC7742F3}" destId="{348D0EDF-C94F-4217-A921-8E1351FE7000}" srcOrd="10" destOrd="0" presId="urn:microsoft.com/office/officeart/2019/1/layout/PeoplePortraitsList"/>
    <dgm:cxn modelId="{84F52B91-5F1F-413B-B86E-71007298306B}" type="presParOf" srcId="{348D0EDF-C94F-4217-A921-8E1351FE7000}" destId="{ABBD3DF0-7927-4D39-8B29-DB530795597E}" srcOrd="0" destOrd="0" presId="urn:microsoft.com/office/officeart/2019/1/layout/PeoplePortraitsList"/>
    <dgm:cxn modelId="{C7B5D315-1338-4A83-B41B-09E8C141E794}" type="presParOf" srcId="{348D0EDF-C94F-4217-A921-8E1351FE7000}" destId="{6B1BA72D-513C-4B42-B11A-7496FA466776}" srcOrd="1" destOrd="0" presId="urn:microsoft.com/office/officeart/2019/1/layout/PeoplePortraitsList"/>
    <dgm:cxn modelId="{ACE73CBB-A19B-4A84-935E-A2D54BAA906D}" type="presParOf" srcId="{348D0EDF-C94F-4217-A921-8E1351FE7000}" destId="{29E6E760-FBBC-45E5-AC3F-D02579C72A2A}" srcOrd="2" destOrd="0" presId="urn:microsoft.com/office/officeart/2019/1/layout/PeoplePortraitsList"/>
    <dgm:cxn modelId="{B4A2E2DF-7F71-47A8-AC24-423E12C720C8}" type="presParOf" srcId="{348D0EDF-C94F-4217-A921-8E1351FE7000}" destId="{3B2DF939-3E3C-49AD-A0C0-C981C954EFBF}" srcOrd="3" destOrd="0" presId="urn:microsoft.com/office/officeart/2019/1/layout/PeoplePortraitsList"/>
    <dgm:cxn modelId="{70405752-8A5B-42E5-AB12-A020D8D56405}" type="presParOf" srcId="{348D0EDF-C94F-4217-A921-8E1351FE7000}" destId="{8D5F7D48-C3AA-48E5-B216-A2F33834464D}" srcOrd="4" destOrd="0" presId="urn:microsoft.com/office/officeart/2019/1/layout/PeoplePortraitsList"/>
    <dgm:cxn modelId="{842A938C-329B-4FA0-AAB2-9414DE39E778}" type="presParOf" srcId="{348D0EDF-C94F-4217-A921-8E1351FE7000}" destId="{5810B096-8FEF-4DAA-BEA3-34C096EE5A3E}" srcOrd="5" destOrd="0" presId="urn:microsoft.com/office/officeart/2019/1/layout/PeoplePortraitsList"/>
    <dgm:cxn modelId="{319EBF51-5727-4D81-B633-6506A2A38B7F}" type="presParOf" srcId="{348D0EDF-C94F-4217-A921-8E1351FE7000}" destId="{078AFF43-E025-4023-AF36-2CE0CE84C413}" srcOrd="6" destOrd="0" presId="urn:microsoft.com/office/officeart/2019/1/layout/PeoplePortraitsList"/>
    <dgm:cxn modelId="{247BA649-AFAB-45D8-A002-69004E865854}" type="presParOf" srcId="{BF30E86D-EAFC-44CE-B56C-D7C5EC7742F3}" destId="{F84E8B35-BEDD-4513-935A-86A7E868B0FD}" srcOrd="11" destOrd="0" presId="urn:microsoft.com/office/officeart/2019/1/layout/PeoplePortraitsList"/>
    <dgm:cxn modelId="{57F686BC-EE84-47CB-8A8E-7926F5488C43}" type="presParOf" srcId="{BF30E86D-EAFC-44CE-B56C-D7C5EC7742F3}" destId="{7A9C34D1-6014-4313-9263-37F3564DE99D}" srcOrd="12" destOrd="0" presId="urn:microsoft.com/office/officeart/2019/1/layout/PeoplePortraitsList"/>
    <dgm:cxn modelId="{38F8CF01-358E-4899-90D3-14B323AE9EBA}" type="presParOf" srcId="{7A9C34D1-6014-4313-9263-37F3564DE99D}" destId="{3CF8659D-F69A-4B93-A40A-70DF038B128A}" srcOrd="0" destOrd="0" presId="urn:microsoft.com/office/officeart/2019/1/layout/PeoplePortraitsList"/>
    <dgm:cxn modelId="{9AE04A63-990F-4254-925D-4CBD1F122632}" type="presParOf" srcId="{7A9C34D1-6014-4313-9263-37F3564DE99D}" destId="{82ADBCA7-9FB4-475A-8F87-D81D66B9B203}" srcOrd="1" destOrd="0" presId="urn:microsoft.com/office/officeart/2019/1/layout/PeoplePortraitsList"/>
    <dgm:cxn modelId="{5A278E91-9D62-445B-BA4D-E43343624079}" type="presParOf" srcId="{7A9C34D1-6014-4313-9263-37F3564DE99D}" destId="{C5793EA9-E44E-4AB3-93E0-F909A5225DC2}" srcOrd="2" destOrd="0" presId="urn:microsoft.com/office/officeart/2019/1/layout/PeoplePortraitsList"/>
    <dgm:cxn modelId="{BC0C3028-77EB-4311-91C3-24946827A931}" type="presParOf" srcId="{7A9C34D1-6014-4313-9263-37F3564DE99D}" destId="{377E7E5B-15B8-4B2F-B8D4-5431B77FC95B}" srcOrd="3" destOrd="0" presId="urn:microsoft.com/office/officeart/2019/1/layout/PeoplePortraitsList"/>
    <dgm:cxn modelId="{F9BFBF9B-6A8B-44EF-9623-4058BF25E762}" type="presParOf" srcId="{7A9C34D1-6014-4313-9263-37F3564DE99D}" destId="{72C6D209-772B-43C0-835E-32E1F4FD270E}" srcOrd="4" destOrd="0" presId="urn:microsoft.com/office/officeart/2019/1/layout/PeoplePortraitsList"/>
    <dgm:cxn modelId="{0615D3B3-FAE4-4C89-BE74-234F94ED76B4}" type="presParOf" srcId="{7A9C34D1-6014-4313-9263-37F3564DE99D}" destId="{33EBCD04-1FF9-4B83-A160-9176BEDD76DF}" srcOrd="5" destOrd="0" presId="urn:microsoft.com/office/officeart/2019/1/layout/PeoplePortraitsList"/>
    <dgm:cxn modelId="{09F2F03F-BE09-4E93-8974-F20C1462C691}" type="presParOf" srcId="{7A9C34D1-6014-4313-9263-37F3564DE99D}" destId="{5629FE71-38FC-482E-BBE7-1FDA0EB6CA6D}"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accent1_1" csCatId="accent1" phldr="1"/>
      <dgm:spPr/>
      <dgm:t>
        <a:bodyPr/>
        <a:lstStyle/>
        <a:p>
          <a:endParaRPr lang="en-US"/>
        </a:p>
      </dgm:t>
    </dgm:pt>
    <dgm:pt modelId="{23CA95F9-8BCF-40C1-B842-BCFFD43632F6}">
      <dgm:prSet/>
      <dgm:spPr/>
      <dgm:t>
        <a:bodyPr/>
        <a:lstStyle/>
        <a:p>
          <a:r>
            <a:rPr lang="en-US" dirty="0"/>
            <a:t>Name</a:t>
          </a:r>
          <a:br>
            <a:rPr lang="en-US" dirty="0"/>
          </a:br>
          <a:r>
            <a:rPr lang="en-US" dirty="0"/>
            <a:t>Title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dgm:spPr/>
      <dgm:t>
        <a:bodyPr/>
        <a:lstStyle/>
        <a:p>
          <a:r>
            <a:rPr lang="en-US" dirty="0"/>
            <a:t>Name</a:t>
          </a:r>
          <a:br>
            <a:rPr lang="en-US" dirty="0"/>
          </a:br>
          <a:r>
            <a:rPr lang="en-US" dirty="0"/>
            <a:t>Title</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dgm:spPr/>
      <dgm:t>
        <a:bodyPr/>
        <a:lstStyle/>
        <a:p>
          <a:r>
            <a:rPr lang="en-US" dirty="0"/>
            <a:t>Name</a:t>
          </a:r>
          <a:br>
            <a:rPr lang="en-US" dirty="0"/>
          </a:br>
          <a:r>
            <a:rPr lang="en-US" dirty="0"/>
            <a:t>Title</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dgm:spPr/>
      <dgm:t>
        <a:bodyPr/>
        <a:lstStyle/>
        <a:p>
          <a:r>
            <a:rPr lang="en-US" dirty="0"/>
            <a:t>Name</a:t>
          </a:r>
          <a:br>
            <a:rPr lang="en-US" dirty="0"/>
          </a:br>
          <a:r>
            <a:rPr lang="en-US" dirty="0"/>
            <a:t>Title</a:t>
          </a: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685A3681-04A3-4231-9B02-8F209A1C50A8}">
      <dgm:prSet/>
      <dgm:spPr/>
      <dgm:t>
        <a:bodyPr/>
        <a:lstStyle/>
        <a:p>
          <a:r>
            <a:rPr lang="en-US" dirty="0"/>
            <a:t>Name</a:t>
          </a:r>
          <a:br>
            <a:rPr lang="en-US" dirty="0"/>
          </a:br>
          <a:r>
            <a:rPr lang="en-US" dirty="0"/>
            <a:t>Title</a:t>
          </a:r>
        </a:p>
      </dgm:t>
    </dgm:pt>
    <dgm:pt modelId="{295EAE14-5EB0-467C-A99F-51FC9CB2F7C4}" type="parTrans" cxnId="{D634BF97-5C0D-4A15-9106-374F60F44E8B}">
      <dgm:prSet/>
      <dgm:spPr/>
      <dgm:t>
        <a:bodyPr/>
        <a:lstStyle/>
        <a:p>
          <a:endParaRPr lang="en-IN"/>
        </a:p>
      </dgm:t>
    </dgm:pt>
    <dgm:pt modelId="{36D3EDA7-7605-4113-A7AD-8506023728CE}" type="sibTrans" cxnId="{D634BF97-5C0D-4A15-9106-374F60F44E8B}">
      <dgm:prSet/>
      <dgm:spPr/>
      <dgm:t>
        <a:bodyPr/>
        <a:lstStyle/>
        <a:p>
          <a:endParaRPr lang="en-IN"/>
        </a:p>
      </dgm:t>
    </dgm:pt>
    <dgm:pt modelId="{C9256E67-7186-4776-A44A-A3C1608F288F}">
      <dgm:prSet/>
      <dgm:spPr/>
      <dgm:t>
        <a:bodyPr/>
        <a:lstStyle/>
        <a:p>
          <a:r>
            <a:rPr lang="en-US" dirty="0"/>
            <a:t>Name</a:t>
          </a:r>
          <a:br>
            <a:rPr lang="en-US" dirty="0"/>
          </a:br>
          <a:r>
            <a:rPr lang="en-US" dirty="0"/>
            <a:t>Title</a:t>
          </a:r>
        </a:p>
      </dgm:t>
    </dgm:pt>
    <dgm:pt modelId="{F14F2ECE-B45F-432A-BF0B-4156BAA4F81C}" type="parTrans" cxnId="{8E75CEB8-83D5-4934-ACA4-80AF691B58A5}">
      <dgm:prSet/>
      <dgm:spPr/>
      <dgm:t>
        <a:bodyPr/>
        <a:lstStyle/>
        <a:p>
          <a:endParaRPr lang="en-IN"/>
        </a:p>
      </dgm:t>
    </dgm:pt>
    <dgm:pt modelId="{163560BD-57E8-41E2-B614-B0A98D9D9D08}" type="sibTrans" cxnId="{8E75CEB8-83D5-4934-ACA4-80AF691B58A5}">
      <dgm:prSet/>
      <dgm:spPr/>
      <dgm:t>
        <a:bodyPr/>
        <a:lstStyle/>
        <a:p>
          <a:endParaRPr lang="en-IN"/>
        </a:p>
      </dgm:t>
    </dgm:pt>
    <dgm:pt modelId="{2D6761B5-0190-4F70-BF20-B84894A1BFBC}">
      <dgm:prSet/>
      <dgm:spPr/>
      <dgm:t>
        <a:bodyPr/>
        <a:lstStyle/>
        <a:p>
          <a:r>
            <a:rPr lang="en-US" dirty="0"/>
            <a:t>Name</a:t>
          </a:r>
          <a:br>
            <a:rPr lang="en-US" dirty="0"/>
          </a:br>
          <a:r>
            <a:rPr lang="en-US" dirty="0"/>
            <a:t>Title</a:t>
          </a:r>
        </a:p>
      </dgm:t>
    </dgm:pt>
    <dgm:pt modelId="{5308E6BD-B848-4293-832B-148AB0D87D10}" type="parTrans" cxnId="{BF6B117D-3A8B-438F-B653-B31226E37AD0}">
      <dgm:prSet/>
      <dgm:spPr/>
      <dgm:t>
        <a:bodyPr/>
        <a:lstStyle/>
        <a:p>
          <a:endParaRPr lang="en-IN"/>
        </a:p>
      </dgm:t>
    </dgm:pt>
    <dgm:pt modelId="{9DE98067-4D43-48B8-92D3-627D556239A6}" type="sibTrans" cxnId="{BF6B117D-3A8B-438F-B653-B31226E37AD0}">
      <dgm:prSet/>
      <dgm:spPr/>
      <dgm:t>
        <a:bodyPr/>
        <a:lstStyle/>
        <a:p>
          <a:endParaRPr lang="en-IN"/>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7"/>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14">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14">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7"/>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14">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14">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7"/>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14">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14">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7"/>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14">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14">
        <dgm:presLayoutVars/>
      </dgm:prSet>
      <dgm:spPr/>
    </dgm:pt>
    <dgm:pt modelId="{F9799C58-A628-4E75-9DAC-6616D2E34649}" type="pres">
      <dgm:prSet presAssocID="{B2F9B3BC-1849-4A4A-BBE4-752B9B492C76}" presName="bottSpace" presStyleCnt="0"/>
      <dgm:spPr/>
    </dgm:pt>
    <dgm:pt modelId="{F3B845C7-A2C2-4A2C-92D1-E56311A4E45E}" type="pres">
      <dgm:prSet presAssocID="{2946CE56-B018-4C0E-918D-0B36D170024F}" presName="sibTrans" presStyleCnt="0"/>
      <dgm:spPr/>
    </dgm:pt>
    <dgm:pt modelId="{40F96A1B-FC19-4538-9371-7C4EC7537BAE}" type="pres">
      <dgm:prSet presAssocID="{685A3681-04A3-4231-9B02-8F209A1C50A8}" presName="compNode" presStyleCnt="0"/>
      <dgm:spPr/>
    </dgm:pt>
    <dgm:pt modelId="{2D6D8099-185E-4063-A395-090F1E292EFD}" type="pres">
      <dgm:prSet presAssocID="{685A3681-04A3-4231-9B02-8F209A1C50A8}" presName="topSpace" presStyleCnt="0"/>
      <dgm:spPr/>
    </dgm:pt>
    <dgm:pt modelId="{6906DB04-1566-4D14-B9C1-D393541E87B4}" type="pres">
      <dgm:prSet presAssocID="{685A3681-04A3-4231-9B02-8F209A1C50A8}" presName="photoElip" presStyleLbl="node1" presStyleIdx="4" presStyleCnt="7"/>
      <dgm:spPr/>
    </dgm:pt>
    <dgm:pt modelId="{F100B498-5871-4A0C-B743-60C519620B3E}" type="pres">
      <dgm:prSet presAssocID="{685A3681-04A3-4231-9B02-8F209A1C50A8}" presName="iconSpace" presStyleCnt="0"/>
      <dgm:spPr/>
    </dgm:pt>
    <dgm:pt modelId="{3EF6747B-FA31-43C8-AE74-7DE33318A925}" type="pres">
      <dgm:prSet presAssocID="{685A3681-04A3-4231-9B02-8F209A1C50A8}" presName="nameTx" presStyleLbl="revTx" presStyleIdx="8" presStyleCnt="14">
        <dgm:presLayoutVars>
          <dgm:chMax val="0"/>
          <dgm:chPref val="0"/>
        </dgm:presLayoutVars>
      </dgm:prSet>
      <dgm:spPr/>
    </dgm:pt>
    <dgm:pt modelId="{874A85FC-E4CB-4805-8D56-0159BBBC2A67}" type="pres">
      <dgm:prSet presAssocID="{685A3681-04A3-4231-9B02-8F209A1C50A8}" presName="txSpace" presStyleCnt="0"/>
      <dgm:spPr/>
    </dgm:pt>
    <dgm:pt modelId="{D82DDFEF-5117-4831-885A-5E396FC1EC0C}" type="pres">
      <dgm:prSet presAssocID="{685A3681-04A3-4231-9B02-8F209A1C50A8}" presName="desTx" presStyleLbl="revTx" presStyleIdx="9" presStyleCnt="14">
        <dgm:presLayoutVars/>
      </dgm:prSet>
      <dgm:spPr/>
    </dgm:pt>
    <dgm:pt modelId="{F09049B0-F6CF-4047-A4A3-EE8F6653EAFF}" type="pres">
      <dgm:prSet presAssocID="{685A3681-04A3-4231-9B02-8F209A1C50A8}" presName="bottSpace" presStyleCnt="0"/>
      <dgm:spPr/>
    </dgm:pt>
    <dgm:pt modelId="{805C71F2-2B12-4284-A1A3-20FC7AA0C904}" type="pres">
      <dgm:prSet presAssocID="{36D3EDA7-7605-4113-A7AD-8506023728CE}" presName="sibTrans" presStyleCnt="0"/>
      <dgm:spPr/>
    </dgm:pt>
    <dgm:pt modelId="{348D0EDF-C94F-4217-A921-8E1351FE7000}" type="pres">
      <dgm:prSet presAssocID="{C9256E67-7186-4776-A44A-A3C1608F288F}" presName="compNode" presStyleCnt="0"/>
      <dgm:spPr/>
    </dgm:pt>
    <dgm:pt modelId="{ABBD3DF0-7927-4D39-8B29-DB530795597E}" type="pres">
      <dgm:prSet presAssocID="{C9256E67-7186-4776-A44A-A3C1608F288F}" presName="topSpace" presStyleCnt="0"/>
      <dgm:spPr/>
    </dgm:pt>
    <dgm:pt modelId="{6B1BA72D-513C-4B42-B11A-7496FA466776}" type="pres">
      <dgm:prSet presAssocID="{C9256E67-7186-4776-A44A-A3C1608F288F}" presName="photoElip" presStyleLbl="node1" presStyleIdx="5" presStyleCnt="7"/>
      <dgm:spPr/>
    </dgm:pt>
    <dgm:pt modelId="{29E6E760-FBBC-45E5-AC3F-D02579C72A2A}" type="pres">
      <dgm:prSet presAssocID="{C9256E67-7186-4776-A44A-A3C1608F288F}" presName="iconSpace" presStyleCnt="0"/>
      <dgm:spPr/>
    </dgm:pt>
    <dgm:pt modelId="{3B2DF939-3E3C-49AD-A0C0-C981C954EFBF}" type="pres">
      <dgm:prSet presAssocID="{C9256E67-7186-4776-A44A-A3C1608F288F}" presName="nameTx" presStyleLbl="revTx" presStyleIdx="10" presStyleCnt="14">
        <dgm:presLayoutVars>
          <dgm:chMax val="0"/>
          <dgm:chPref val="0"/>
        </dgm:presLayoutVars>
      </dgm:prSet>
      <dgm:spPr/>
    </dgm:pt>
    <dgm:pt modelId="{8D5F7D48-C3AA-48E5-B216-A2F33834464D}" type="pres">
      <dgm:prSet presAssocID="{C9256E67-7186-4776-A44A-A3C1608F288F}" presName="txSpace" presStyleCnt="0"/>
      <dgm:spPr/>
    </dgm:pt>
    <dgm:pt modelId="{5810B096-8FEF-4DAA-BEA3-34C096EE5A3E}" type="pres">
      <dgm:prSet presAssocID="{C9256E67-7186-4776-A44A-A3C1608F288F}" presName="desTx" presStyleLbl="revTx" presStyleIdx="11" presStyleCnt="14">
        <dgm:presLayoutVars/>
      </dgm:prSet>
      <dgm:spPr/>
    </dgm:pt>
    <dgm:pt modelId="{078AFF43-E025-4023-AF36-2CE0CE84C413}" type="pres">
      <dgm:prSet presAssocID="{C9256E67-7186-4776-A44A-A3C1608F288F}" presName="bottSpace" presStyleCnt="0"/>
      <dgm:spPr/>
    </dgm:pt>
    <dgm:pt modelId="{F84E8B35-BEDD-4513-935A-86A7E868B0FD}" type="pres">
      <dgm:prSet presAssocID="{163560BD-57E8-41E2-B614-B0A98D9D9D08}" presName="sibTrans" presStyleCnt="0"/>
      <dgm:spPr/>
    </dgm:pt>
    <dgm:pt modelId="{7A9C34D1-6014-4313-9263-37F3564DE99D}" type="pres">
      <dgm:prSet presAssocID="{2D6761B5-0190-4F70-BF20-B84894A1BFBC}" presName="compNode" presStyleCnt="0"/>
      <dgm:spPr/>
    </dgm:pt>
    <dgm:pt modelId="{3CF8659D-F69A-4B93-A40A-70DF038B128A}" type="pres">
      <dgm:prSet presAssocID="{2D6761B5-0190-4F70-BF20-B84894A1BFBC}" presName="topSpace" presStyleCnt="0"/>
      <dgm:spPr/>
    </dgm:pt>
    <dgm:pt modelId="{82ADBCA7-9FB4-475A-8F87-D81D66B9B203}" type="pres">
      <dgm:prSet presAssocID="{2D6761B5-0190-4F70-BF20-B84894A1BFBC}" presName="photoElip" presStyleLbl="node1" presStyleIdx="6" presStyleCnt="7"/>
      <dgm:spPr/>
    </dgm:pt>
    <dgm:pt modelId="{C5793EA9-E44E-4AB3-93E0-F909A5225DC2}" type="pres">
      <dgm:prSet presAssocID="{2D6761B5-0190-4F70-BF20-B84894A1BFBC}" presName="iconSpace" presStyleCnt="0"/>
      <dgm:spPr/>
    </dgm:pt>
    <dgm:pt modelId="{377E7E5B-15B8-4B2F-B8D4-5431B77FC95B}" type="pres">
      <dgm:prSet presAssocID="{2D6761B5-0190-4F70-BF20-B84894A1BFBC}" presName="nameTx" presStyleLbl="revTx" presStyleIdx="12" presStyleCnt="14">
        <dgm:presLayoutVars>
          <dgm:chMax val="0"/>
          <dgm:chPref val="0"/>
        </dgm:presLayoutVars>
      </dgm:prSet>
      <dgm:spPr/>
    </dgm:pt>
    <dgm:pt modelId="{72C6D209-772B-43C0-835E-32E1F4FD270E}" type="pres">
      <dgm:prSet presAssocID="{2D6761B5-0190-4F70-BF20-B84894A1BFBC}" presName="txSpace" presStyleCnt="0"/>
      <dgm:spPr/>
    </dgm:pt>
    <dgm:pt modelId="{33EBCD04-1FF9-4B83-A160-9176BEDD76DF}" type="pres">
      <dgm:prSet presAssocID="{2D6761B5-0190-4F70-BF20-B84894A1BFBC}" presName="desTx" presStyleLbl="revTx" presStyleIdx="13" presStyleCnt="14">
        <dgm:presLayoutVars/>
      </dgm:prSet>
      <dgm:spPr/>
    </dgm:pt>
    <dgm:pt modelId="{5629FE71-38FC-482E-BBE7-1FDA0EB6CA6D}" type="pres">
      <dgm:prSet presAssocID="{2D6761B5-0190-4F70-BF20-B84894A1BFBC}"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76E7CC71-66B6-4951-8FEE-8AD4F93F9182}" type="presOf" srcId="{685A3681-04A3-4231-9B02-8F209A1C50A8}" destId="{3EF6747B-FA31-43C8-AE74-7DE33318A925}" srcOrd="0" destOrd="0" presId="urn:microsoft.com/office/officeart/2019/1/layout/PeoplePortraitsList"/>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BF6B117D-3A8B-438F-B653-B31226E37AD0}" srcId="{5C72703F-EB58-4B0C-8B2A-EDF2A51B2C6C}" destId="{2D6761B5-0190-4F70-BF20-B84894A1BFBC}" srcOrd="6" destOrd="0" parTransId="{5308E6BD-B848-4293-832B-148AB0D87D10}" sibTransId="{9DE98067-4D43-48B8-92D3-627D556239A6}"/>
    <dgm:cxn modelId="{D634BF97-5C0D-4A15-9106-374F60F44E8B}" srcId="{5C72703F-EB58-4B0C-8B2A-EDF2A51B2C6C}" destId="{685A3681-04A3-4231-9B02-8F209A1C50A8}" srcOrd="4" destOrd="0" parTransId="{295EAE14-5EB0-467C-A99F-51FC9CB2F7C4}" sibTransId="{36D3EDA7-7605-4113-A7AD-8506023728CE}"/>
    <dgm:cxn modelId="{CC456099-7187-4F42-9283-31A557FA2F10}" type="presOf" srcId="{C9256E67-7186-4776-A44A-A3C1608F288F}" destId="{3B2DF939-3E3C-49AD-A0C0-C981C954EFBF}"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8E75CEB8-83D5-4934-ACA4-80AF691B58A5}" srcId="{5C72703F-EB58-4B0C-8B2A-EDF2A51B2C6C}" destId="{C9256E67-7186-4776-A44A-A3C1608F288F}" srcOrd="5" destOrd="0" parTransId="{F14F2ECE-B45F-432A-BF0B-4156BAA4F81C}" sibTransId="{163560BD-57E8-41E2-B614-B0A98D9D9D08}"/>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ACEE1BF2-CE65-4A3D-83D6-BAED19404D36}" type="presOf" srcId="{2D6761B5-0190-4F70-BF20-B84894A1BFBC}" destId="{377E7E5B-15B8-4B2F-B8D4-5431B77FC95B}"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 modelId="{B3FA2842-F1D5-4B69-B130-C44D6B9DDC54}" type="presParOf" srcId="{BF30E86D-EAFC-44CE-B56C-D7C5EC7742F3}" destId="{F3B845C7-A2C2-4A2C-92D1-E56311A4E45E}" srcOrd="7" destOrd="0" presId="urn:microsoft.com/office/officeart/2019/1/layout/PeoplePortraitsList"/>
    <dgm:cxn modelId="{7414F4F8-8CE5-4563-939B-7D2C2DDDF576}" type="presParOf" srcId="{BF30E86D-EAFC-44CE-B56C-D7C5EC7742F3}" destId="{40F96A1B-FC19-4538-9371-7C4EC7537BAE}" srcOrd="8" destOrd="0" presId="urn:microsoft.com/office/officeart/2019/1/layout/PeoplePortraitsList"/>
    <dgm:cxn modelId="{19080F2B-89D9-4988-BF76-97AA07941575}" type="presParOf" srcId="{40F96A1B-FC19-4538-9371-7C4EC7537BAE}" destId="{2D6D8099-185E-4063-A395-090F1E292EFD}" srcOrd="0" destOrd="0" presId="urn:microsoft.com/office/officeart/2019/1/layout/PeoplePortraitsList"/>
    <dgm:cxn modelId="{8BD3CCAB-7075-4A11-93AD-CE6A022848AB}" type="presParOf" srcId="{40F96A1B-FC19-4538-9371-7C4EC7537BAE}" destId="{6906DB04-1566-4D14-B9C1-D393541E87B4}" srcOrd="1" destOrd="0" presId="urn:microsoft.com/office/officeart/2019/1/layout/PeoplePortraitsList"/>
    <dgm:cxn modelId="{CF43A9FD-3CF2-4609-B7E9-00A09DDC48D6}" type="presParOf" srcId="{40F96A1B-FC19-4538-9371-7C4EC7537BAE}" destId="{F100B498-5871-4A0C-B743-60C519620B3E}" srcOrd="2" destOrd="0" presId="urn:microsoft.com/office/officeart/2019/1/layout/PeoplePortraitsList"/>
    <dgm:cxn modelId="{BBC1F1E8-606A-4A13-A0F9-89CA09CC2CCD}" type="presParOf" srcId="{40F96A1B-FC19-4538-9371-7C4EC7537BAE}" destId="{3EF6747B-FA31-43C8-AE74-7DE33318A925}" srcOrd="3" destOrd="0" presId="urn:microsoft.com/office/officeart/2019/1/layout/PeoplePortraitsList"/>
    <dgm:cxn modelId="{9721579C-6C4A-4762-B8EB-59D74D26920D}" type="presParOf" srcId="{40F96A1B-FC19-4538-9371-7C4EC7537BAE}" destId="{874A85FC-E4CB-4805-8D56-0159BBBC2A67}" srcOrd="4" destOrd="0" presId="urn:microsoft.com/office/officeart/2019/1/layout/PeoplePortraitsList"/>
    <dgm:cxn modelId="{04E1473E-9A5D-41D0-A544-370459871D01}" type="presParOf" srcId="{40F96A1B-FC19-4538-9371-7C4EC7537BAE}" destId="{D82DDFEF-5117-4831-885A-5E396FC1EC0C}" srcOrd="5" destOrd="0" presId="urn:microsoft.com/office/officeart/2019/1/layout/PeoplePortraitsList"/>
    <dgm:cxn modelId="{CBA5DF7E-3D8A-4480-8DBE-446A49C2ABA5}" type="presParOf" srcId="{40F96A1B-FC19-4538-9371-7C4EC7537BAE}" destId="{F09049B0-F6CF-4047-A4A3-EE8F6653EAFF}" srcOrd="6" destOrd="0" presId="urn:microsoft.com/office/officeart/2019/1/layout/PeoplePortraitsList"/>
    <dgm:cxn modelId="{41276601-6046-43B7-999F-A515D5AB1008}" type="presParOf" srcId="{BF30E86D-EAFC-44CE-B56C-D7C5EC7742F3}" destId="{805C71F2-2B12-4284-A1A3-20FC7AA0C904}" srcOrd="9" destOrd="0" presId="urn:microsoft.com/office/officeart/2019/1/layout/PeoplePortraitsList"/>
    <dgm:cxn modelId="{64360E9F-641D-495C-A42E-11CD46A4B8B2}" type="presParOf" srcId="{BF30E86D-EAFC-44CE-B56C-D7C5EC7742F3}" destId="{348D0EDF-C94F-4217-A921-8E1351FE7000}" srcOrd="10" destOrd="0" presId="urn:microsoft.com/office/officeart/2019/1/layout/PeoplePortraitsList"/>
    <dgm:cxn modelId="{84F52B91-5F1F-413B-B86E-71007298306B}" type="presParOf" srcId="{348D0EDF-C94F-4217-A921-8E1351FE7000}" destId="{ABBD3DF0-7927-4D39-8B29-DB530795597E}" srcOrd="0" destOrd="0" presId="urn:microsoft.com/office/officeart/2019/1/layout/PeoplePortraitsList"/>
    <dgm:cxn modelId="{C7B5D315-1338-4A83-B41B-09E8C141E794}" type="presParOf" srcId="{348D0EDF-C94F-4217-A921-8E1351FE7000}" destId="{6B1BA72D-513C-4B42-B11A-7496FA466776}" srcOrd="1" destOrd="0" presId="urn:microsoft.com/office/officeart/2019/1/layout/PeoplePortraitsList"/>
    <dgm:cxn modelId="{ACE73CBB-A19B-4A84-935E-A2D54BAA906D}" type="presParOf" srcId="{348D0EDF-C94F-4217-A921-8E1351FE7000}" destId="{29E6E760-FBBC-45E5-AC3F-D02579C72A2A}" srcOrd="2" destOrd="0" presId="urn:microsoft.com/office/officeart/2019/1/layout/PeoplePortraitsList"/>
    <dgm:cxn modelId="{B4A2E2DF-7F71-47A8-AC24-423E12C720C8}" type="presParOf" srcId="{348D0EDF-C94F-4217-A921-8E1351FE7000}" destId="{3B2DF939-3E3C-49AD-A0C0-C981C954EFBF}" srcOrd="3" destOrd="0" presId="urn:microsoft.com/office/officeart/2019/1/layout/PeoplePortraitsList"/>
    <dgm:cxn modelId="{70405752-8A5B-42E5-AB12-A020D8D56405}" type="presParOf" srcId="{348D0EDF-C94F-4217-A921-8E1351FE7000}" destId="{8D5F7D48-C3AA-48E5-B216-A2F33834464D}" srcOrd="4" destOrd="0" presId="urn:microsoft.com/office/officeart/2019/1/layout/PeoplePortraitsList"/>
    <dgm:cxn modelId="{842A938C-329B-4FA0-AAB2-9414DE39E778}" type="presParOf" srcId="{348D0EDF-C94F-4217-A921-8E1351FE7000}" destId="{5810B096-8FEF-4DAA-BEA3-34C096EE5A3E}" srcOrd="5" destOrd="0" presId="urn:microsoft.com/office/officeart/2019/1/layout/PeoplePortraitsList"/>
    <dgm:cxn modelId="{319EBF51-5727-4D81-B633-6506A2A38B7F}" type="presParOf" srcId="{348D0EDF-C94F-4217-A921-8E1351FE7000}" destId="{078AFF43-E025-4023-AF36-2CE0CE84C413}" srcOrd="6" destOrd="0" presId="urn:microsoft.com/office/officeart/2019/1/layout/PeoplePortraitsList"/>
    <dgm:cxn modelId="{247BA649-AFAB-45D8-A002-69004E865854}" type="presParOf" srcId="{BF30E86D-EAFC-44CE-B56C-D7C5EC7742F3}" destId="{F84E8B35-BEDD-4513-935A-86A7E868B0FD}" srcOrd="11" destOrd="0" presId="urn:microsoft.com/office/officeart/2019/1/layout/PeoplePortraitsList"/>
    <dgm:cxn modelId="{57F686BC-EE84-47CB-8A8E-7926F5488C43}" type="presParOf" srcId="{BF30E86D-EAFC-44CE-B56C-D7C5EC7742F3}" destId="{7A9C34D1-6014-4313-9263-37F3564DE99D}" srcOrd="12" destOrd="0" presId="urn:microsoft.com/office/officeart/2019/1/layout/PeoplePortraitsList"/>
    <dgm:cxn modelId="{38F8CF01-358E-4899-90D3-14B323AE9EBA}" type="presParOf" srcId="{7A9C34D1-6014-4313-9263-37F3564DE99D}" destId="{3CF8659D-F69A-4B93-A40A-70DF038B128A}" srcOrd="0" destOrd="0" presId="urn:microsoft.com/office/officeart/2019/1/layout/PeoplePortraitsList"/>
    <dgm:cxn modelId="{9AE04A63-990F-4254-925D-4CBD1F122632}" type="presParOf" srcId="{7A9C34D1-6014-4313-9263-37F3564DE99D}" destId="{82ADBCA7-9FB4-475A-8F87-D81D66B9B203}" srcOrd="1" destOrd="0" presId="urn:microsoft.com/office/officeart/2019/1/layout/PeoplePortraitsList"/>
    <dgm:cxn modelId="{5A278E91-9D62-445B-BA4D-E43343624079}" type="presParOf" srcId="{7A9C34D1-6014-4313-9263-37F3564DE99D}" destId="{C5793EA9-E44E-4AB3-93E0-F909A5225DC2}" srcOrd="2" destOrd="0" presId="urn:microsoft.com/office/officeart/2019/1/layout/PeoplePortraitsList"/>
    <dgm:cxn modelId="{BC0C3028-77EB-4311-91C3-24946827A931}" type="presParOf" srcId="{7A9C34D1-6014-4313-9263-37F3564DE99D}" destId="{377E7E5B-15B8-4B2F-B8D4-5431B77FC95B}" srcOrd="3" destOrd="0" presId="urn:microsoft.com/office/officeart/2019/1/layout/PeoplePortraitsList"/>
    <dgm:cxn modelId="{F9BFBF9B-6A8B-44EF-9623-4058BF25E762}" type="presParOf" srcId="{7A9C34D1-6014-4313-9263-37F3564DE99D}" destId="{72C6D209-772B-43C0-835E-32E1F4FD270E}" srcOrd="4" destOrd="0" presId="urn:microsoft.com/office/officeart/2019/1/layout/PeoplePortraitsList"/>
    <dgm:cxn modelId="{0615D3B3-FAE4-4C89-BE74-234F94ED76B4}" type="presParOf" srcId="{7A9C34D1-6014-4313-9263-37F3564DE99D}" destId="{33EBCD04-1FF9-4B83-A160-9176BEDD76DF}" srcOrd="5" destOrd="0" presId="urn:microsoft.com/office/officeart/2019/1/layout/PeoplePortraitsList"/>
    <dgm:cxn modelId="{09F2F03F-BE09-4E93-8974-F20C1462C691}" type="presParOf" srcId="{7A9C34D1-6014-4313-9263-37F3564DE99D}" destId="{5629FE71-38FC-482E-BBE7-1FDA0EB6CA6D}" srcOrd="6" destOrd="0" presId="urn:microsoft.com/office/officeart/2019/1/layout/PeoplePortraits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a:lstStyle/>
        <a:p>
          <a:endParaRPr lang="en-US"/>
        </a:p>
      </dgm:t>
    </dgm:pt>
    <dgm:pt modelId="{AE62509E-8FD5-4BC0-8484-49407DA07B2D}">
      <dgm:prSet phldrT="[Text]" custT="1"/>
      <dgm:spPr/>
      <dgm:t>
        <a:bodyPr/>
        <a:lstStyle/>
        <a:p>
          <a:pPr>
            <a:lnSpc>
              <a:spcPct val="100000"/>
            </a:lnSpc>
            <a:spcAft>
              <a:spcPts val="0"/>
            </a:spcAft>
          </a:pPr>
          <a:r>
            <a:rPr lang="en-US" sz="2000" spc="100" baseline="0" dirty="0">
              <a:solidFill>
                <a:schemeClr val="tx1"/>
              </a:solidFill>
            </a:rPr>
            <a:t>10.01.22</a:t>
          </a:r>
          <a:endParaRPr lang="en-US" sz="2400" spc="100" baseline="0" dirty="0">
            <a:solidFill>
              <a:schemeClr val="tx1"/>
            </a:solidFill>
          </a:endParaRPr>
        </a:p>
      </dgm:t>
    </dgm:pt>
    <dgm:pt modelId="{8F2C679D-77AF-46F9-9ACE-1E1D440B1883}" type="parTrans" cxnId="{B681E0E7-0B3A-4DB8-BF19-F9AE0E1C787B}">
      <dgm:prSet/>
      <dgm:spPr/>
      <dgm:t>
        <a:bodyPr/>
        <a:lstStyle/>
        <a:p>
          <a:endParaRPr lang="en-US">
            <a:solidFill>
              <a:schemeClr val="tx1"/>
            </a:solidFill>
          </a:endParaRPr>
        </a:p>
      </dgm:t>
    </dgm:pt>
    <dgm:pt modelId="{5C2CB4AF-F88D-4FBE-A40E-0CC048A23B9E}" type="sibTrans" cxnId="{B681E0E7-0B3A-4DB8-BF19-F9AE0E1C787B}">
      <dgm:prSet/>
      <dgm:spPr/>
      <dgm:t>
        <a:bodyPr/>
        <a:lstStyle/>
        <a:p>
          <a:endParaRPr lang="en-US">
            <a:solidFill>
              <a:schemeClr val="tx1"/>
            </a:solidFill>
          </a:endParaRPr>
        </a:p>
      </dgm:t>
    </dgm:pt>
    <dgm:pt modelId="{54A260F9-80FA-4E2A-BE87-2C0670B83857}">
      <dgm:prSet phldrT="[Text]" custT="1"/>
      <dgm:spPr/>
      <dgm:t>
        <a:bodyPr/>
        <a:lstStyle/>
        <a:p>
          <a:pPr algn="ctr">
            <a:lnSpc>
              <a:spcPct val="90000"/>
            </a:lnSpc>
            <a:spcAft>
              <a:spcPts val="0"/>
            </a:spcAft>
            <a:buFont typeface="Arial" panose="020B0604020202020204" pitchFamily="34" charset="0"/>
            <a:buNone/>
          </a:pPr>
          <a:r>
            <a:rPr lang="en-US" sz="1600" b="0" i="0" kern="1200" spc="100" baseline="0" dirty="0">
              <a:solidFill>
                <a:prstClr val="black"/>
              </a:solidFill>
              <a:latin typeface="Calibri" pitchFamily="34" charset="0"/>
              <a:ea typeface="+mn-ea"/>
              <a:cs typeface="Calibri" pitchFamily="34" charset="0"/>
            </a:rPr>
            <a:t>Discussion with client for finalization of scope of work</a:t>
          </a:r>
        </a:p>
      </dgm:t>
    </dgm:pt>
    <dgm:pt modelId="{3E4E3177-8F1B-40ED-B20A-6A6F0041E180}" type="parTrans" cxnId="{0D49E980-DE7B-46C8-A240-0AF3E38E1055}">
      <dgm:prSet/>
      <dgm:spPr/>
      <dgm:t>
        <a:bodyPr/>
        <a:lstStyle/>
        <a:p>
          <a:endParaRPr lang="en-US">
            <a:solidFill>
              <a:schemeClr val="tx1"/>
            </a:solidFill>
          </a:endParaRPr>
        </a:p>
      </dgm:t>
    </dgm:pt>
    <dgm:pt modelId="{BA9E60E0-CF2E-4096-A9F4-556713DB9AE4}" type="sibTrans" cxnId="{0D49E980-DE7B-46C8-A240-0AF3E38E1055}">
      <dgm:prSet/>
      <dgm:spPr/>
      <dgm:t>
        <a:bodyPr/>
        <a:lstStyle/>
        <a:p>
          <a:endParaRPr lang="en-US">
            <a:solidFill>
              <a:schemeClr val="tx1"/>
            </a:solidFill>
          </a:endParaRPr>
        </a:p>
      </dgm:t>
    </dgm:pt>
    <dgm:pt modelId="{20928AAA-F457-4A09-8AAC-A82210983FBE}">
      <dgm:prSet phldrT="[Text]" custT="1"/>
      <dgm:spPr/>
      <dgm:t>
        <a:bodyPr/>
        <a:lstStyle/>
        <a:p>
          <a:pPr>
            <a:lnSpc>
              <a:spcPct val="100000"/>
            </a:lnSpc>
            <a:spcAft>
              <a:spcPts val="0"/>
            </a:spcAft>
          </a:pPr>
          <a:r>
            <a:rPr lang="en-US" sz="2000" spc="100" baseline="0" dirty="0">
              <a:solidFill>
                <a:schemeClr val="tx1"/>
              </a:solidFill>
            </a:rPr>
            <a:t>20.01.22</a:t>
          </a:r>
          <a:endParaRPr lang="en-US" sz="2400" spc="100" baseline="0" dirty="0">
            <a:solidFill>
              <a:schemeClr val="tx1"/>
            </a:solidFill>
          </a:endParaRPr>
        </a:p>
      </dgm:t>
    </dgm:pt>
    <dgm:pt modelId="{915085CE-2C78-4B64-8FF4-E48DB7BD55D2}" type="parTrans" cxnId="{BA476174-221B-4A3D-B4E2-5FCC084B59D3}">
      <dgm:prSet/>
      <dgm:spPr/>
      <dgm:t>
        <a:bodyPr/>
        <a:lstStyle/>
        <a:p>
          <a:endParaRPr lang="en-US">
            <a:solidFill>
              <a:schemeClr val="tx1"/>
            </a:solidFill>
          </a:endParaRPr>
        </a:p>
      </dgm:t>
    </dgm:pt>
    <dgm:pt modelId="{EB5D5454-A5E9-4E37-B514-DFC5324A66C0}" type="sibTrans" cxnId="{BA476174-221B-4A3D-B4E2-5FCC084B59D3}">
      <dgm:prSet/>
      <dgm:spPr/>
      <dgm:t>
        <a:bodyPr/>
        <a:lstStyle/>
        <a:p>
          <a:endParaRPr lang="en-US">
            <a:solidFill>
              <a:schemeClr val="tx1"/>
            </a:solidFill>
          </a:endParaRPr>
        </a:p>
      </dgm:t>
    </dgm:pt>
    <dgm:pt modelId="{9C6534A9-4C27-4998-80A5-DF23882CAE25}">
      <dgm:prSet phldrT="[Text]" custT="1"/>
      <dgm:spPr/>
      <dgm:t>
        <a:bodyPr/>
        <a:lstStyle/>
        <a:p>
          <a:pPr algn="ctr">
            <a:lnSpc>
              <a:spcPct val="90000"/>
            </a:lnSpc>
            <a:spcAft>
              <a:spcPts val="0"/>
            </a:spcAft>
            <a:buFont typeface="Arial" panose="020B0604020202020204" pitchFamily="34" charset="0"/>
            <a:buNone/>
          </a:pPr>
          <a:r>
            <a:rPr lang="en-US" sz="1600" b="0" i="0" kern="1200" spc="100" baseline="0" dirty="0">
              <a:solidFill>
                <a:prstClr val="black"/>
              </a:solidFill>
              <a:latin typeface="Calibri" pitchFamily="34" charset="0"/>
              <a:ea typeface="+mn-ea"/>
              <a:cs typeface="Calibri" pitchFamily="34" charset="0"/>
            </a:rPr>
            <a:t>Conceptualization of scheme &amp; Issue of IA to TFMs</a:t>
          </a:r>
        </a:p>
      </dgm:t>
    </dgm:pt>
    <dgm:pt modelId="{0AA7231B-9394-4732-A7BE-3EB3CF2F8D70}" type="parTrans" cxnId="{82290D4D-2346-4E6C-B254-B9EAA4D01A23}">
      <dgm:prSet/>
      <dgm:spPr/>
      <dgm:t>
        <a:bodyPr/>
        <a:lstStyle/>
        <a:p>
          <a:endParaRPr lang="en-US">
            <a:solidFill>
              <a:schemeClr val="tx1"/>
            </a:solidFill>
          </a:endParaRPr>
        </a:p>
      </dgm:t>
    </dgm:pt>
    <dgm:pt modelId="{83B69D46-737C-4589-B359-6BD9DD58BC91}" type="sibTrans" cxnId="{82290D4D-2346-4E6C-B254-B9EAA4D01A23}">
      <dgm:prSet/>
      <dgm:spPr/>
      <dgm:t>
        <a:bodyPr/>
        <a:lstStyle/>
        <a:p>
          <a:endParaRPr lang="en-US">
            <a:solidFill>
              <a:schemeClr val="tx1"/>
            </a:solidFill>
          </a:endParaRPr>
        </a:p>
      </dgm:t>
    </dgm:pt>
    <dgm:pt modelId="{03738E35-4243-4E7D-A93F-C07DA3901E78}">
      <dgm:prSet phldrT="[Text]" custT="1"/>
      <dgm:spPr/>
      <dgm:t>
        <a:bodyPr/>
        <a:lstStyle/>
        <a:p>
          <a:pPr>
            <a:lnSpc>
              <a:spcPct val="100000"/>
            </a:lnSpc>
            <a:spcAft>
              <a:spcPts val="0"/>
            </a:spcAft>
          </a:pPr>
          <a:r>
            <a:rPr lang="en-US" sz="2000" spc="100" baseline="0" dirty="0">
              <a:solidFill>
                <a:schemeClr val="tx1"/>
              </a:solidFill>
            </a:rPr>
            <a:t>25.01.22</a:t>
          </a:r>
          <a:endParaRPr lang="en-US" sz="2400" spc="100" baseline="0" dirty="0">
            <a:solidFill>
              <a:schemeClr val="tx1"/>
            </a:solidFill>
          </a:endParaRPr>
        </a:p>
      </dgm:t>
    </dgm:pt>
    <dgm:pt modelId="{DABBAF6C-D1C9-42E1-B928-5ACDE3D21AB0}" type="parTrans" cxnId="{E41AD5BE-76F3-4A9E-8059-7FC968661703}">
      <dgm:prSet/>
      <dgm:spPr/>
      <dgm:t>
        <a:bodyPr/>
        <a:lstStyle/>
        <a:p>
          <a:endParaRPr lang="en-US">
            <a:solidFill>
              <a:schemeClr val="tx1"/>
            </a:solidFill>
          </a:endParaRPr>
        </a:p>
      </dgm:t>
    </dgm:pt>
    <dgm:pt modelId="{6BF5896A-A334-45B0-B451-09159F55B184}" type="sibTrans" cxnId="{E41AD5BE-76F3-4A9E-8059-7FC968661703}">
      <dgm:prSet/>
      <dgm:spPr/>
      <dgm:t>
        <a:bodyPr/>
        <a:lstStyle/>
        <a:p>
          <a:endParaRPr lang="en-US">
            <a:solidFill>
              <a:schemeClr val="tx1"/>
            </a:solidFill>
          </a:endParaRPr>
        </a:p>
      </dgm:t>
    </dgm:pt>
    <dgm:pt modelId="{34C8CD19-04E2-4488-965F-DC841C470D45}">
      <dgm:prSet phldrT="[Text]" custT="1"/>
      <dgm:spPr/>
      <dgm:t>
        <a:bodyPr/>
        <a:lstStyle/>
        <a:p>
          <a:pPr algn="ctr">
            <a:lnSpc>
              <a:spcPct val="90000"/>
            </a:lnSpc>
            <a:spcAft>
              <a:spcPts val="0"/>
            </a:spcAft>
            <a:buFont typeface="Arial" panose="020B0604020202020204" pitchFamily="34" charset="0"/>
            <a:buNone/>
          </a:pPr>
          <a:r>
            <a:rPr lang="en-US" sz="1600" b="0" i="0" spc="150" baseline="0" dirty="0">
              <a:solidFill>
                <a:schemeClr val="tx1"/>
              </a:solidFill>
              <a:latin typeface="Calibri" pitchFamily="34" charset="0"/>
              <a:cs typeface="Calibri" pitchFamily="34" charset="0"/>
            </a:rPr>
            <a:t>Submission of BOQ and writeup to TFL by TFMs </a:t>
          </a:r>
          <a:endParaRPr lang="en-US" sz="1600" spc="150" baseline="0" dirty="0">
            <a:solidFill>
              <a:schemeClr val="tx1"/>
            </a:solidFill>
            <a:latin typeface="Calibri" pitchFamily="34" charset="0"/>
            <a:cs typeface="Calibri" pitchFamily="34" charset="0"/>
          </a:endParaRPr>
        </a:p>
      </dgm:t>
    </dgm:pt>
    <dgm:pt modelId="{CD5F7DE2-2AD1-4CE8-AAC7-AD9C8E180CEA}" type="parTrans" cxnId="{07030C4E-4D62-4240-B10F-E41B801C763E}">
      <dgm:prSet/>
      <dgm:spPr/>
      <dgm:t>
        <a:bodyPr/>
        <a:lstStyle/>
        <a:p>
          <a:endParaRPr lang="en-US">
            <a:solidFill>
              <a:schemeClr val="tx1"/>
            </a:solidFill>
          </a:endParaRPr>
        </a:p>
      </dgm:t>
    </dgm:pt>
    <dgm:pt modelId="{7CE5955C-EC28-4D1B-9459-0C5458B1797D}" type="sibTrans" cxnId="{07030C4E-4D62-4240-B10F-E41B801C763E}">
      <dgm:prSet/>
      <dgm:spPr/>
      <dgm:t>
        <a:bodyPr/>
        <a:lstStyle/>
        <a:p>
          <a:endParaRPr lang="en-US">
            <a:solidFill>
              <a:schemeClr val="tx1"/>
            </a:solidFill>
          </a:endParaRPr>
        </a:p>
      </dgm:t>
    </dgm:pt>
    <dgm:pt modelId="{962BFD33-E216-4331-BBD8-38EEDAB2E2C0}">
      <dgm:prSet phldrT="[Text]" custT="1"/>
      <dgm:spPr/>
      <dgm:t>
        <a:bodyPr/>
        <a:lstStyle/>
        <a:p>
          <a:pPr>
            <a:lnSpc>
              <a:spcPct val="90000"/>
            </a:lnSpc>
            <a:spcAft>
              <a:spcPts val="0"/>
            </a:spcAft>
            <a:buFont typeface="Arial" panose="020B0604020202020204" pitchFamily="34" charset="0"/>
            <a:buNone/>
          </a:pPr>
          <a:r>
            <a:rPr lang="en-US" sz="2000" spc="100" baseline="0" dirty="0">
              <a:solidFill>
                <a:schemeClr val="tx1"/>
              </a:solidFill>
            </a:rPr>
            <a:t>31.01.22</a:t>
          </a:r>
        </a:p>
      </dgm:t>
    </dgm:pt>
    <dgm:pt modelId="{AB5F98BE-C987-462F-85E3-90E8BE69A319}" type="parTrans" cxnId="{D77C3B5C-C13D-41B7-AA50-BE60CD5D3FAD}">
      <dgm:prSet/>
      <dgm:spPr/>
      <dgm:t>
        <a:bodyPr/>
        <a:lstStyle/>
        <a:p>
          <a:endParaRPr lang="en-US">
            <a:solidFill>
              <a:schemeClr val="tx1"/>
            </a:solidFill>
          </a:endParaRPr>
        </a:p>
      </dgm:t>
    </dgm:pt>
    <dgm:pt modelId="{FF557E39-8331-4155-901F-701688C4CCAD}" type="sibTrans" cxnId="{D77C3B5C-C13D-41B7-AA50-BE60CD5D3FAD}">
      <dgm:prSet/>
      <dgm:spPr/>
      <dgm:t>
        <a:bodyPr/>
        <a:lstStyle/>
        <a:p>
          <a:endParaRPr lang="en-US">
            <a:solidFill>
              <a:schemeClr val="tx1"/>
            </a:solidFill>
          </a:endParaRPr>
        </a:p>
      </dgm:t>
    </dgm:pt>
    <dgm:pt modelId="{4B075034-3129-4DD5-98D7-318F326739CC}">
      <dgm:prSet phldrT="[Text]" custT="1"/>
      <dgm:spPr/>
      <dgm:t>
        <a:bodyPr/>
        <a:lstStyle/>
        <a:p>
          <a:pPr>
            <a:lnSpc>
              <a:spcPct val="90000"/>
            </a:lnSpc>
            <a:spcAft>
              <a:spcPts val="0"/>
            </a:spcAft>
            <a:buFont typeface="Arial" panose="020B0604020202020204" pitchFamily="34" charset="0"/>
            <a:buNone/>
          </a:pPr>
          <a:r>
            <a:rPr lang="en-US" sz="2000" spc="100" baseline="0" dirty="0">
              <a:solidFill>
                <a:schemeClr val="tx1"/>
              </a:solidFill>
            </a:rPr>
            <a:t>05.02.22</a:t>
          </a:r>
        </a:p>
      </dgm:t>
    </dgm:pt>
    <dgm:pt modelId="{ACA0AE6F-8D87-4F61-8D3E-12FC4D4132DA}" type="parTrans" cxnId="{3FFF5DC7-0983-4794-B4CB-F1F2D9CE51EC}">
      <dgm:prSet/>
      <dgm:spPr/>
      <dgm:t>
        <a:bodyPr/>
        <a:lstStyle/>
        <a:p>
          <a:endParaRPr lang="en-US">
            <a:solidFill>
              <a:schemeClr val="tx1"/>
            </a:solidFill>
          </a:endParaRPr>
        </a:p>
      </dgm:t>
    </dgm:pt>
    <dgm:pt modelId="{4F1D94B4-1627-4363-B86E-DD3281EE398D}" type="sibTrans" cxnId="{3FFF5DC7-0983-4794-B4CB-F1F2D9CE51EC}">
      <dgm:prSet/>
      <dgm:spPr/>
      <dgm:t>
        <a:bodyPr/>
        <a:lstStyle/>
        <a:p>
          <a:endParaRPr lang="en-US">
            <a:solidFill>
              <a:schemeClr val="tx1"/>
            </a:solidFill>
          </a:endParaRPr>
        </a:p>
      </dgm:t>
    </dgm:pt>
    <dgm:pt modelId="{B296910E-5EDD-40B6-9F5C-49436E692D0A}">
      <dgm:prSet custT="1"/>
      <dgm:spPr/>
      <dgm:t>
        <a:bodyPr/>
        <a:lstStyle/>
        <a:p>
          <a:pPr algn="ctr">
            <a:buFont typeface="Arial" panose="020B0604020202020204" pitchFamily="34" charset="0"/>
            <a:buNone/>
          </a:pPr>
          <a:r>
            <a:rPr lang="en-US" sz="1600" b="0" i="0" spc="100" baseline="0" dirty="0">
              <a:solidFill>
                <a:schemeClr val="tx1"/>
              </a:solidFill>
              <a:latin typeface="Calibri" pitchFamily="34" charset="0"/>
              <a:cs typeface="Calibri" pitchFamily="34" charset="0"/>
            </a:rPr>
            <a:t>Cost Review by cost committee</a:t>
          </a:r>
          <a:endParaRPr lang="en-US" sz="1600" spc="100" baseline="0" dirty="0">
            <a:solidFill>
              <a:schemeClr val="tx1"/>
            </a:solidFill>
            <a:latin typeface="Calibri" pitchFamily="34" charset="0"/>
            <a:cs typeface="Calibri" pitchFamily="34" charset="0"/>
          </a:endParaRPr>
        </a:p>
      </dgm:t>
    </dgm:pt>
    <dgm:pt modelId="{911B340C-3486-4299-920E-5DB640C4EDC9}" type="parTrans" cxnId="{047969A5-710C-4C0E-B61E-734F166269A0}">
      <dgm:prSet/>
      <dgm:spPr/>
      <dgm:t>
        <a:bodyPr/>
        <a:lstStyle/>
        <a:p>
          <a:endParaRPr lang="en-US">
            <a:solidFill>
              <a:schemeClr val="tx1"/>
            </a:solidFill>
          </a:endParaRPr>
        </a:p>
      </dgm:t>
    </dgm:pt>
    <dgm:pt modelId="{33A0507C-F24C-416A-8E94-DB84555D29CB}" type="sibTrans" cxnId="{047969A5-710C-4C0E-B61E-734F166269A0}">
      <dgm:prSet/>
      <dgm:spPr/>
      <dgm:t>
        <a:bodyPr/>
        <a:lstStyle/>
        <a:p>
          <a:endParaRPr lang="en-US">
            <a:solidFill>
              <a:schemeClr val="tx1"/>
            </a:solidFill>
          </a:endParaRPr>
        </a:p>
      </dgm:t>
    </dgm:pt>
    <dgm:pt modelId="{1080EDDF-ADDC-4DF2-8E5F-F49A7CF611ED}">
      <dgm:prSet custT="1"/>
      <dgm:spPr/>
      <dgm:t>
        <a:bodyPr/>
        <a:lstStyle/>
        <a:p>
          <a:pPr algn="ctr">
            <a:buFont typeface="Arial" panose="020B0604020202020204" pitchFamily="34" charset="0"/>
            <a:buNone/>
          </a:pPr>
          <a:r>
            <a:rPr lang="en-US" sz="1600" b="0" i="0" spc="100" baseline="0" dirty="0">
              <a:solidFill>
                <a:schemeClr val="tx1"/>
              </a:solidFill>
              <a:latin typeface="Calibri" pitchFamily="34" charset="0"/>
              <a:cs typeface="Calibri" pitchFamily="34" charset="0"/>
            </a:rPr>
            <a:t>Submission of Document to Client </a:t>
          </a:r>
          <a:endParaRPr lang="en-US" sz="1600" spc="100" baseline="0" dirty="0">
            <a:solidFill>
              <a:schemeClr val="tx1"/>
            </a:solidFill>
            <a:latin typeface="Calibri" pitchFamily="34" charset="0"/>
            <a:cs typeface="Calibri" pitchFamily="34" charset="0"/>
          </a:endParaRPr>
        </a:p>
      </dgm:t>
    </dgm:pt>
    <dgm:pt modelId="{8583E403-5FDD-4D7C-B9B3-0CD49AFEBACE}" type="parTrans" cxnId="{0DE29C93-78F2-43AA-B58C-7715B6F0EBD8}">
      <dgm:prSet/>
      <dgm:spPr/>
      <dgm:t>
        <a:bodyPr/>
        <a:lstStyle/>
        <a:p>
          <a:endParaRPr lang="en-US">
            <a:solidFill>
              <a:schemeClr val="tx1"/>
            </a:solidFill>
          </a:endParaRPr>
        </a:p>
      </dgm:t>
    </dgm:pt>
    <dgm:pt modelId="{4C9E55B0-B04E-4552-BC60-A9DA24745302}" type="sibTrans" cxnId="{0DE29C93-78F2-43AA-B58C-7715B6F0EBD8}">
      <dgm:prSet/>
      <dgm:spPr/>
      <dgm:t>
        <a:bodyPr/>
        <a:lstStyle/>
        <a:p>
          <a:endParaRPr lang="en-US">
            <a:solidFill>
              <a:schemeClr val="tx1"/>
            </a:solidFill>
          </a:endParaRPr>
        </a:p>
      </dgm:t>
    </dgm:pt>
    <dgm:pt modelId="{D675514E-8719-4E9C-861D-AD6EDFF601D1}">
      <dgm:prSet phldrT="[Text]" custT="1"/>
      <dgm:spPr/>
      <dgm:t>
        <a:bodyPr/>
        <a:lstStyle/>
        <a:p>
          <a:pPr>
            <a:lnSpc>
              <a:spcPct val="100000"/>
            </a:lnSpc>
            <a:spcAft>
              <a:spcPts val="0"/>
            </a:spcAft>
          </a:pPr>
          <a:r>
            <a:rPr lang="en-US" sz="2000" spc="100" baseline="0" dirty="0">
              <a:solidFill>
                <a:schemeClr val="tx1"/>
              </a:solidFill>
            </a:rPr>
            <a:t>05.01.22</a:t>
          </a:r>
        </a:p>
      </dgm:t>
    </dgm:pt>
    <dgm:pt modelId="{C1751FE7-4AC0-4D55-A032-594378A57C89}" type="parTrans" cxnId="{2E027A0E-B748-452A-ADA1-A71703BA9D6F}">
      <dgm:prSet/>
      <dgm:spPr/>
      <dgm:t>
        <a:bodyPr/>
        <a:lstStyle/>
        <a:p>
          <a:endParaRPr lang="en-IN"/>
        </a:p>
      </dgm:t>
    </dgm:pt>
    <dgm:pt modelId="{86C8A20A-8F3D-458B-B29A-A4CE9E4EF830}" type="sibTrans" cxnId="{2E027A0E-B748-452A-ADA1-A71703BA9D6F}">
      <dgm:prSet/>
      <dgm:spPr/>
      <dgm:t>
        <a:bodyPr/>
        <a:lstStyle/>
        <a:p>
          <a:endParaRPr lang="en-IN"/>
        </a:p>
      </dgm:t>
    </dgm:pt>
    <dgm:pt modelId="{B7F83341-96FD-4420-9399-4CDC114BF750}">
      <dgm:prSet custT="1"/>
      <dgm:spPr/>
      <dgm:t>
        <a:bodyPr/>
        <a:lstStyle/>
        <a:p>
          <a:pPr algn="ctr"/>
          <a:r>
            <a:rPr lang="en-IN" sz="1600" b="0" i="0" kern="1200" spc="100" baseline="0" dirty="0">
              <a:solidFill>
                <a:prstClr val="black"/>
              </a:solidFill>
              <a:latin typeface="Calibri" pitchFamily="34" charset="0"/>
              <a:ea typeface="+mn-ea"/>
              <a:cs typeface="Calibri" pitchFamily="34" charset="0"/>
            </a:rPr>
            <a:t>Acceptance of Assignment </a:t>
          </a:r>
        </a:p>
      </dgm:t>
    </dgm:pt>
    <dgm:pt modelId="{DABFBC0F-CBE6-4E7B-92AD-34102FD5C86E}" type="parTrans" cxnId="{C03149C8-B27C-4211-9773-C7456758241B}">
      <dgm:prSet/>
      <dgm:spPr/>
      <dgm:t>
        <a:bodyPr/>
        <a:lstStyle/>
        <a:p>
          <a:endParaRPr lang="en-IN"/>
        </a:p>
      </dgm:t>
    </dgm:pt>
    <dgm:pt modelId="{537A8824-876D-4924-90A0-38255594591A}" type="sibTrans" cxnId="{C03149C8-B27C-4211-9773-C7456758241B}">
      <dgm:prSet/>
      <dgm:spPr/>
      <dgm:t>
        <a:bodyPr/>
        <a:lstStyle/>
        <a:p>
          <a:endParaRPr lang="en-IN"/>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solidFill>
          <a:schemeClr val="accent3"/>
        </a:solidFill>
        <a:ln>
          <a:noFill/>
        </a:ln>
      </dgm:spPr>
    </dgm:pt>
    <dgm:pt modelId="{EE6F6E1A-AC88-44BD-8034-0C2734A7943C}" type="pres">
      <dgm:prSet presAssocID="{44D67ED0-6EEA-48F6-A9C1-BE754AABC76A}" presName="nodes" presStyleCnt="0">
        <dgm:presLayoutVars>
          <dgm:chMax/>
          <dgm:chPref/>
          <dgm:animLvl val="lvl"/>
        </dgm:presLayoutVars>
      </dgm:prSet>
      <dgm:spPr/>
    </dgm:pt>
    <dgm:pt modelId="{69400169-06DA-420E-8ECD-4F3DBC3C5122}" type="pres">
      <dgm:prSet presAssocID="{D675514E-8719-4E9C-861D-AD6EDFF601D1}" presName="composite" presStyleCnt="0"/>
      <dgm:spPr/>
    </dgm:pt>
    <dgm:pt modelId="{41AC7031-EDE1-4D65-8AC6-820D0A0D3697}" type="pres">
      <dgm:prSet presAssocID="{D675514E-8719-4E9C-861D-AD6EDFF601D1}" presName="ConnectorPoint" presStyleLbl="fgAcc1" presStyleIdx="0" presStyleCnt="6"/>
      <dgm:spPr/>
    </dgm:pt>
    <dgm:pt modelId="{FFD94787-872D-4FD9-9BE9-9E1CFDCFCB84}" type="pres">
      <dgm:prSet presAssocID="{D675514E-8719-4E9C-861D-AD6EDFF601D1}" presName="ConnectLine" presStyleLbl="alignNode1" presStyleIdx="0"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AB74132F-DD08-4AF4-8D9F-399588F69AC6}" type="pres">
      <dgm:prSet presAssocID="{D675514E-8719-4E9C-861D-AD6EDFF601D1}" presName="FlexibleEmptyPlaceHolder" presStyleCnt="0"/>
      <dgm:spPr/>
    </dgm:pt>
    <dgm:pt modelId="{FC202DF1-CB3D-4671-A8DA-710F91326157}" type="pres">
      <dgm:prSet presAssocID="{D675514E-8719-4E9C-861D-AD6EDFF601D1}" presName="L2TextContainer" presStyleLbl="bgAcc1" presStyleIdx="0" presStyleCnt="6">
        <dgm:presLayoutVars>
          <dgm:chMax val="0"/>
          <dgm:chPref val="0"/>
          <dgm:bulletEnabled val="1"/>
        </dgm:presLayoutVars>
      </dgm:prSet>
      <dgm:spPr/>
    </dgm:pt>
    <dgm:pt modelId="{20A39DDC-A78E-4E59-92C0-CDC1C5F80A37}" type="pres">
      <dgm:prSet presAssocID="{D675514E-8719-4E9C-861D-AD6EDFF601D1}" presName="L1TextContainer" presStyleLbl="revTx" presStyleIdx="0" presStyleCnt="6">
        <dgm:presLayoutVars>
          <dgm:chMax val="1"/>
          <dgm:chPref val="1"/>
          <dgm:bulletEnabled val="1"/>
        </dgm:presLayoutVars>
      </dgm:prSet>
      <dgm:spPr/>
    </dgm:pt>
    <dgm:pt modelId="{E9043162-FA74-4ABB-83FC-1A05F0A3C7A9}" type="pres">
      <dgm:prSet presAssocID="{D675514E-8719-4E9C-861D-AD6EDFF601D1}" presName="EmptyPlaceHolder" presStyleCnt="0"/>
      <dgm:spPr/>
    </dgm:pt>
    <dgm:pt modelId="{515CCD2F-D5A1-42D9-92D1-A08DA04B6CFB}" type="pres">
      <dgm:prSet presAssocID="{86C8A20A-8F3D-458B-B29A-A4CE9E4EF830}" presName="spaceBetweenRectangles" presStyleCnt="0"/>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1" presStyleCnt="6"/>
      <dgm:spPr>
        <a:ln>
          <a:noFill/>
        </a:ln>
      </dgm:spPr>
    </dgm:pt>
    <dgm:pt modelId="{EAA550E8-D286-40B4-9B20-40DE0FCA02CE}" type="pres">
      <dgm:prSet presAssocID="{AE62509E-8FD5-4BC0-8484-49407DA07B2D}" presName="ConnectLine" presStyleLbl="alignNode1" presStyleIdx="1"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1" presStyleCnt="6" custScaleX="98025" custLinFactNeighborX="-7160">
        <dgm:presLayoutVars>
          <dgm:chMax val="0"/>
          <dgm:chPref val="0"/>
          <dgm:bulletEnabled val="1"/>
        </dgm:presLayoutVars>
      </dgm:prSet>
      <dgm:spPr/>
    </dgm:pt>
    <dgm:pt modelId="{5C96A5F5-16B2-4AEA-9591-B66C220F4A65}" type="pres">
      <dgm:prSet presAssocID="{AE62509E-8FD5-4BC0-8484-49407DA07B2D}" presName="L1TextContainer" presStyleLbl="revTx" presStyleIdx="1" presStyleCnt="6"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2" presStyleCnt="6"/>
      <dgm:spPr>
        <a:ln>
          <a:noFill/>
        </a:ln>
      </dgm:spPr>
    </dgm:pt>
    <dgm:pt modelId="{14186A17-7B9F-4674-AD57-FF0C87A3CB32}" type="pres">
      <dgm:prSet presAssocID="{20928AAA-F457-4A09-8AAC-A82210983FBE}" presName="ConnectLine" presStyleLbl="alignNode1" presStyleIdx="2"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2" presStyleCnt="6" custScaleX="101739" custLinFactNeighborX="-1710">
        <dgm:presLayoutVars>
          <dgm:chMax val="0"/>
          <dgm:chPref val="0"/>
          <dgm:bulletEnabled val="1"/>
        </dgm:presLayoutVars>
      </dgm:prSet>
      <dgm:spPr/>
    </dgm:pt>
    <dgm:pt modelId="{730471FC-8FAF-49B2-8F42-63D391F759BE}" type="pres">
      <dgm:prSet presAssocID="{20928AAA-F457-4A09-8AAC-A82210983FBE}" presName="L1TextContainer" presStyleLbl="revTx" presStyleIdx="2" presStyleCnt="6" custLinFactNeighborX="-1339">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3" presStyleCnt="6"/>
      <dgm:spPr>
        <a:ln>
          <a:noFill/>
        </a:ln>
      </dgm:spPr>
    </dgm:pt>
    <dgm:pt modelId="{F1C3FD7B-71E0-4012-B7CE-2C80433ED975}" type="pres">
      <dgm:prSet presAssocID="{03738E35-4243-4E7D-A93F-C07DA3901E78}" presName="ConnectLine" presStyleLbl="alignNode1" presStyleIdx="3"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3" presStyleCnt="6" custScaleX="103785"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3" presStyleCnt="6" custLinFactNeighborX="-801">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4" presStyleCnt="6"/>
      <dgm:spPr>
        <a:ln>
          <a:noFill/>
        </a:ln>
      </dgm:spPr>
    </dgm:pt>
    <dgm:pt modelId="{EB9D58D6-E34B-4990-86E2-B1CAE3536A29}" type="pres">
      <dgm:prSet presAssocID="{962BFD33-E216-4331-BBD8-38EEDAB2E2C0}" presName="ConnectLine" presStyleLbl="alignNode1" presStyleIdx="4"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4" presStyleCnt="6" custScaleX="112048" custLinFactNeighborX="4296">
        <dgm:presLayoutVars>
          <dgm:chMax val="0"/>
          <dgm:chPref val="0"/>
          <dgm:bulletEnabled val="1"/>
        </dgm:presLayoutVars>
      </dgm:prSet>
      <dgm:spPr/>
    </dgm:pt>
    <dgm:pt modelId="{5646D4EB-C7F1-4D0E-8051-C7D6C1D31ADE}" type="pres">
      <dgm:prSet presAssocID="{962BFD33-E216-4331-BBD8-38EEDAB2E2C0}" presName="L1TextContainer" presStyleLbl="revTx" presStyleIdx="4" presStyleCnt="6"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 modelId="{33552C7C-A2D4-4FB7-AD93-DCB3C798AA86}" type="pres">
      <dgm:prSet presAssocID="{FF557E39-8331-4155-901F-701688C4CCAD}" presName="spaceBetweenRectangles" presStyleCnt="0"/>
      <dgm:spPr/>
    </dgm:pt>
    <dgm:pt modelId="{E02EEA3C-5485-4B77-B7B0-7A39B10F0BB4}" type="pres">
      <dgm:prSet presAssocID="{4B075034-3129-4DD5-98D7-318F326739CC}" presName="composite" presStyleCnt="0"/>
      <dgm:spPr/>
    </dgm:pt>
    <dgm:pt modelId="{864F9172-41AB-4727-BD60-71E6F62154FB}" type="pres">
      <dgm:prSet presAssocID="{4B075034-3129-4DD5-98D7-318F326739CC}" presName="ConnectorPoint" presStyleLbl="fgAcc1" presStyleIdx="5" presStyleCnt="6"/>
      <dgm:spPr>
        <a:ln>
          <a:noFill/>
        </a:ln>
      </dgm:spPr>
    </dgm:pt>
    <dgm:pt modelId="{9DE62C25-DC37-4130-AE3D-9F589C2E8903}" type="pres">
      <dgm:prSet presAssocID="{4B075034-3129-4DD5-98D7-318F326739CC}" presName="ConnectLine" presStyleLbl="alignNode1" presStyleIdx="5" presStyleCnt="6"/>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D7C473BF-4C1D-41EC-BA7A-018501A202B0}" type="pres">
      <dgm:prSet presAssocID="{4B075034-3129-4DD5-98D7-318F326739CC}" presName="FlexibleEmptyPlaceHolder" presStyleCnt="0"/>
      <dgm:spPr/>
    </dgm:pt>
    <dgm:pt modelId="{277020A5-7024-4F77-9051-8B38AF80BE13}" type="pres">
      <dgm:prSet presAssocID="{4B075034-3129-4DD5-98D7-318F326739CC}" presName="L2TextContainer" presStyleLbl="bgAcc1" presStyleIdx="5" presStyleCnt="6" custScaleX="97063" custScaleY="100004" custLinFactNeighborX="7343">
        <dgm:presLayoutVars>
          <dgm:chMax val="0"/>
          <dgm:chPref val="0"/>
          <dgm:bulletEnabled val="1"/>
        </dgm:presLayoutVars>
      </dgm:prSet>
      <dgm:spPr/>
    </dgm:pt>
    <dgm:pt modelId="{03CEA676-E009-456C-B86F-9C9A7D3DA364}" type="pres">
      <dgm:prSet presAssocID="{4B075034-3129-4DD5-98D7-318F326739CC}" presName="L1TextContainer" presStyleLbl="revTx" presStyleIdx="5" presStyleCnt="6" custLinFactNeighborX="7433">
        <dgm:presLayoutVars>
          <dgm:chMax val="1"/>
          <dgm:chPref val="1"/>
          <dgm:bulletEnabled val="1"/>
        </dgm:presLayoutVars>
      </dgm:prSet>
      <dgm:spPr/>
    </dgm:pt>
    <dgm:pt modelId="{0FF1AF1C-630A-46D4-9EE9-7D0F99B23BBE}" type="pres">
      <dgm:prSet presAssocID="{4B075034-3129-4DD5-98D7-318F326739CC}"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2E027A0E-B748-452A-ADA1-A71703BA9D6F}" srcId="{44D67ED0-6EEA-48F6-A9C1-BE754AABC76A}" destId="{D675514E-8719-4E9C-861D-AD6EDFF601D1}" srcOrd="0" destOrd="0" parTransId="{C1751FE7-4AC0-4D55-A032-594378A57C89}" sibTransId="{86C8A20A-8F3D-458B-B29A-A4CE9E4EF830}"/>
    <dgm:cxn modelId="{9005EF1F-0C44-4C76-B6AD-2665A722A440}" type="presOf" srcId="{4B075034-3129-4DD5-98D7-318F326739CC}" destId="{03CEA676-E009-456C-B86F-9C9A7D3DA364}"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C41A2939-3910-46E7-B26D-F7F0F936DFF4}" type="presOf" srcId="{B7F83341-96FD-4420-9399-4CDC114BF750}" destId="{FC202DF1-CB3D-4671-A8DA-710F91326157}" srcOrd="0" destOrd="0" presId="urn:microsoft.com/office/officeart/2017/3/layout/HorizontalPathTimeline#2"/>
    <dgm:cxn modelId="{D77C3B5C-C13D-41B7-AA50-BE60CD5D3FAD}" srcId="{44D67ED0-6EEA-48F6-A9C1-BE754AABC76A}" destId="{962BFD33-E216-4331-BBD8-38EEDAB2E2C0}" srcOrd="4" destOrd="0" parTransId="{AB5F98BE-C987-462F-85E3-90E8BE69A319}" sibTransId="{FF557E39-8331-4155-901F-701688C4CCAD}"/>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2"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FE23107F-AEF0-4954-B44F-27F6EE2EAFFF}" type="presOf" srcId="{D675514E-8719-4E9C-861D-AD6EDFF601D1}" destId="{20A39DDC-A78E-4E59-92C0-CDC1C5F80A37}"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DE29C93-78F2-43AA-B58C-7715B6F0EBD8}" srcId="{4B075034-3129-4DD5-98D7-318F326739CC}" destId="{1080EDDF-ADDC-4DF2-8E5F-F49A7CF611ED}" srcOrd="0" destOrd="0" parTransId="{8583E403-5FDD-4D7C-B9B3-0CD49AFEBACE}" sibTransId="{4C9E55B0-B04E-4552-BC60-A9DA24745302}"/>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3"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3FFF5DC7-0983-4794-B4CB-F1F2D9CE51EC}" srcId="{44D67ED0-6EEA-48F6-A9C1-BE754AABC76A}" destId="{4B075034-3129-4DD5-98D7-318F326739CC}" srcOrd="5" destOrd="0" parTransId="{ACA0AE6F-8D87-4F61-8D3E-12FC4D4132DA}" sibTransId="{4F1D94B4-1627-4363-B86E-DD3281EE398D}"/>
    <dgm:cxn modelId="{C03149C8-B27C-4211-9773-C7456758241B}" srcId="{D675514E-8719-4E9C-861D-AD6EDFF601D1}" destId="{B7F83341-96FD-4420-9399-4CDC114BF750}" srcOrd="0" destOrd="0" parTransId="{DABFBC0F-CBE6-4E7B-92AD-34102FD5C86E}" sibTransId="{537A8824-876D-4924-90A0-38255594591A}"/>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1" destOrd="0" parTransId="{8F2C679D-77AF-46F9-9ACE-1E1D440B1883}" sibTransId="{5C2CB4AF-F88D-4FBE-A40E-0CC048A23B9E}"/>
    <dgm:cxn modelId="{E561ABF3-D381-4ACD-A1E0-00CFFAB2B8CD}" type="presOf" srcId="{1080EDDF-ADDC-4DF2-8E5F-F49A7CF611ED}" destId="{277020A5-7024-4F77-9051-8B38AF80BE13}" srcOrd="0" destOrd="0" presId="urn:microsoft.com/office/officeart/2017/3/layout/HorizontalPathTimeline#2"/>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2396EF9-9777-4E2B-B5A4-AF6BF8C9507A}" type="presParOf" srcId="{EE6F6E1A-AC88-44BD-8034-0C2734A7943C}" destId="{69400169-06DA-420E-8ECD-4F3DBC3C5122}" srcOrd="0" destOrd="0" presId="urn:microsoft.com/office/officeart/2017/3/layout/HorizontalPathTimeline#2"/>
    <dgm:cxn modelId="{1CB75363-7A93-4EBA-925C-3A62487871B3}" type="presParOf" srcId="{69400169-06DA-420E-8ECD-4F3DBC3C5122}" destId="{41AC7031-EDE1-4D65-8AC6-820D0A0D3697}" srcOrd="0" destOrd="0" presId="urn:microsoft.com/office/officeart/2017/3/layout/HorizontalPathTimeline#2"/>
    <dgm:cxn modelId="{89982CF6-09E3-45D7-A7A0-F7F13BE14C4B}" type="presParOf" srcId="{69400169-06DA-420E-8ECD-4F3DBC3C5122}" destId="{FFD94787-872D-4FD9-9BE9-9E1CFDCFCB84}" srcOrd="1" destOrd="0" presId="urn:microsoft.com/office/officeart/2017/3/layout/HorizontalPathTimeline#2"/>
    <dgm:cxn modelId="{DE7B7623-CAF2-4E8D-B431-544FDB04C160}" type="presParOf" srcId="{69400169-06DA-420E-8ECD-4F3DBC3C5122}" destId="{AB74132F-DD08-4AF4-8D9F-399588F69AC6}" srcOrd="2" destOrd="0" presId="urn:microsoft.com/office/officeart/2017/3/layout/HorizontalPathTimeline#2"/>
    <dgm:cxn modelId="{30171669-6869-4E01-BA18-5270844C7C98}" type="presParOf" srcId="{69400169-06DA-420E-8ECD-4F3DBC3C5122}" destId="{FC202DF1-CB3D-4671-A8DA-710F91326157}" srcOrd="3" destOrd="0" presId="urn:microsoft.com/office/officeart/2017/3/layout/HorizontalPathTimeline#2"/>
    <dgm:cxn modelId="{13179047-CD79-429B-A73F-4B16A120F999}" type="presParOf" srcId="{69400169-06DA-420E-8ECD-4F3DBC3C5122}" destId="{20A39DDC-A78E-4E59-92C0-CDC1C5F80A37}" srcOrd="4" destOrd="0" presId="urn:microsoft.com/office/officeart/2017/3/layout/HorizontalPathTimeline#2"/>
    <dgm:cxn modelId="{EFCAEC73-37F6-4439-8D11-93255389FF2B}" type="presParOf" srcId="{69400169-06DA-420E-8ECD-4F3DBC3C5122}" destId="{E9043162-FA74-4ABB-83FC-1A05F0A3C7A9}" srcOrd="5" destOrd="0" presId="urn:microsoft.com/office/officeart/2017/3/layout/HorizontalPathTimeline#2"/>
    <dgm:cxn modelId="{0103D99A-716C-418C-8012-8622B6A3851D}" type="presParOf" srcId="{EE6F6E1A-AC88-44BD-8034-0C2734A7943C}" destId="{515CCD2F-D5A1-42D9-92D1-A08DA04B6CFB}" srcOrd="1" destOrd="0" presId="urn:microsoft.com/office/officeart/2017/3/layout/HorizontalPathTimeline#2"/>
    <dgm:cxn modelId="{1FD49278-35FB-4A87-8037-150A03088969}" type="presParOf" srcId="{EE6F6E1A-AC88-44BD-8034-0C2734A7943C}" destId="{27CC3FEA-4989-4FE6-A03A-48D0F90DB146}" srcOrd="2"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3" destOrd="0" presId="urn:microsoft.com/office/officeart/2017/3/layout/HorizontalPathTimeline#2"/>
    <dgm:cxn modelId="{B4F8EBC0-FB8F-4814-B17C-8A8160450CE9}" type="presParOf" srcId="{EE6F6E1A-AC88-44BD-8034-0C2734A7943C}" destId="{8BD40F87-7EF8-4BE4-972F-FA3FE5A18736}" srcOrd="4"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5" destOrd="0" presId="urn:microsoft.com/office/officeart/2017/3/layout/HorizontalPathTimeline#2"/>
    <dgm:cxn modelId="{DDACE856-1745-4149-B5B3-4C4B7FF09D1D}" type="presParOf" srcId="{EE6F6E1A-AC88-44BD-8034-0C2734A7943C}" destId="{8D6C0F72-35C7-4FDF-BDAC-4FF565A33A17}" srcOrd="6"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7" destOrd="0" presId="urn:microsoft.com/office/officeart/2017/3/layout/HorizontalPathTimeline#2"/>
    <dgm:cxn modelId="{29CBD66A-1B9E-4227-A0A6-0A74303F6865}" type="presParOf" srcId="{EE6F6E1A-AC88-44BD-8034-0C2734A7943C}" destId="{DA0D1A8F-1D92-476F-972C-E82839B78B96}" srcOrd="8"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 modelId="{63CC12B3-2BEC-4C22-AA69-B71529AA12A0}" type="presParOf" srcId="{EE6F6E1A-AC88-44BD-8034-0C2734A7943C}" destId="{33552C7C-A2D4-4FB7-AD93-DCB3C798AA86}" srcOrd="9" destOrd="0" presId="urn:microsoft.com/office/officeart/2017/3/layout/HorizontalPathTimeline#2"/>
    <dgm:cxn modelId="{BC239F0C-73B2-46F5-8CD5-C0E05EE657B1}" type="presParOf" srcId="{EE6F6E1A-AC88-44BD-8034-0C2734A7943C}" destId="{E02EEA3C-5485-4B77-B7B0-7A39B10F0BB4}" srcOrd="10" destOrd="0" presId="urn:microsoft.com/office/officeart/2017/3/layout/HorizontalPathTimeline#2"/>
    <dgm:cxn modelId="{E97A20AD-2C06-4101-A62B-1654DCD99024}" type="presParOf" srcId="{E02EEA3C-5485-4B77-B7B0-7A39B10F0BB4}" destId="{864F9172-41AB-4727-BD60-71E6F62154FB}" srcOrd="0" destOrd="0" presId="urn:microsoft.com/office/officeart/2017/3/layout/HorizontalPathTimeline#2"/>
    <dgm:cxn modelId="{CECCA3E3-40D1-4D70-A156-21D51D151C9D}" type="presParOf" srcId="{E02EEA3C-5485-4B77-B7B0-7A39B10F0BB4}" destId="{9DE62C25-DC37-4130-AE3D-9F589C2E8903}" srcOrd="1" destOrd="0" presId="urn:microsoft.com/office/officeart/2017/3/layout/HorizontalPathTimeline#2"/>
    <dgm:cxn modelId="{551F1B8E-C761-4A0D-BD20-1ADC2F8E7D4F}" type="presParOf" srcId="{E02EEA3C-5485-4B77-B7B0-7A39B10F0BB4}" destId="{D7C473BF-4C1D-41EC-BA7A-018501A202B0}" srcOrd="2" destOrd="0" presId="urn:microsoft.com/office/officeart/2017/3/layout/HorizontalPathTimeline#2"/>
    <dgm:cxn modelId="{B9F151E5-365B-4B4B-8365-7636CB8EE0DE}" type="presParOf" srcId="{E02EEA3C-5485-4B77-B7B0-7A39B10F0BB4}" destId="{277020A5-7024-4F77-9051-8B38AF80BE13}" srcOrd="3" destOrd="0" presId="urn:microsoft.com/office/officeart/2017/3/layout/HorizontalPathTimeline#2"/>
    <dgm:cxn modelId="{AD8E32F4-AD88-42BA-A1B7-B83C695C09E4}" type="presParOf" srcId="{E02EEA3C-5485-4B77-B7B0-7A39B10F0BB4}" destId="{03CEA676-E009-456C-B86F-9C9A7D3DA364}" srcOrd="4" destOrd="0" presId="urn:microsoft.com/office/officeart/2017/3/layout/HorizontalPathTimeline#2"/>
    <dgm:cxn modelId="{A5187015-38E2-4D85-A481-DFB73A5E1632}" type="presParOf" srcId="{E02EEA3C-5485-4B77-B7B0-7A39B10F0BB4}" destId="{0FF1AF1C-630A-46D4-9EE9-7D0F99B23BBE}" srcOrd="5" destOrd="0" presId="urn:microsoft.com/office/officeart/2017/3/layout/HorizontalPath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70906"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2744"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12744" y="2041799"/>
        <a:ext cx="1375254" cy="334661"/>
      </dsp:txXfrm>
    </dsp:sp>
    <dsp:sp modelId="{7D166BBB-55AF-452C-B9A0-94A1EE55FF4F}">
      <dsp:nvSpPr>
        <dsp:cNvPr id="0" name=""/>
        <dsp:cNvSpPr/>
      </dsp:nvSpPr>
      <dsp:spPr>
        <a:xfrm>
          <a:off x="12744"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1686830"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1628668"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1628668" y="2041799"/>
        <a:ext cx="1375254" cy="334661"/>
      </dsp:txXfrm>
    </dsp:sp>
    <dsp:sp modelId="{1223E777-77CB-4A9A-BF21-12B513842696}">
      <dsp:nvSpPr>
        <dsp:cNvPr id="0" name=""/>
        <dsp:cNvSpPr/>
      </dsp:nvSpPr>
      <dsp:spPr>
        <a:xfrm>
          <a:off x="1628668"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3302753"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3244592"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3244592" y="2041799"/>
        <a:ext cx="1375254" cy="334661"/>
      </dsp:txXfrm>
    </dsp:sp>
    <dsp:sp modelId="{EE420F84-477D-4635-BEF8-66426E9A259D}">
      <dsp:nvSpPr>
        <dsp:cNvPr id="0" name=""/>
        <dsp:cNvSpPr/>
      </dsp:nvSpPr>
      <dsp:spPr>
        <a:xfrm>
          <a:off x="3244592"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4918677"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4860515"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4860515" y="2041799"/>
        <a:ext cx="1375254" cy="334661"/>
      </dsp:txXfrm>
    </dsp:sp>
    <dsp:sp modelId="{5A7600AF-A34B-4D03-B3D6-B3C760AE8E06}">
      <dsp:nvSpPr>
        <dsp:cNvPr id="0" name=""/>
        <dsp:cNvSpPr/>
      </dsp:nvSpPr>
      <dsp:spPr>
        <a:xfrm>
          <a:off x="4860515"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6906DB04-1566-4D14-B9C1-D393541E87B4}">
      <dsp:nvSpPr>
        <dsp:cNvPr id="0" name=""/>
        <dsp:cNvSpPr/>
      </dsp:nvSpPr>
      <dsp:spPr>
        <a:xfrm>
          <a:off x="6534601"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6747B-FA31-43C8-AE74-7DE33318A925}">
      <dsp:nvSpPr>
        <dsp:cNvPr id="0" name=""/>
        <dsp:cNvSpPr/>
      </dsp:nvSpPr>
      <dsp:spPr>
        <a:xfrm>
          <a:off x="6476439"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6476439" y="2041799"/>
        <a:ext cx="1375254" cy="334661"/>
      </dsp:txXfrm>
    </dsp:sp>
    <dsp:sp modelId="{D82DDFEF-5117-4831-885A-5E396FC1EC0C}">
      <dsp:nvSpPr>
        <dsp:cNvPr id="0" name=""/>
        <dsp:cNvSpPr/>
      </dsp:nvSpPr>
      <dsp:spPr>
        <a:xfrm>
          <a:off x="6476439"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6B1BA72D-513C-4B42-B11A-7496FA466776}">
      <dsp:nvSpPr>
        <dsp:cNvPr id="0" name=""/>
        <dsp:cNvSpPr/>
      </dsp:nvSpPr>
      <dsp:spPr>
        <a:xfrm>
          <a:off x="8150525"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DF939-3E3C-49AD-A0C0-C981C954EFBF}">
      <dsp:nvSpPr>
        <dsp:cNvPr id="0" name=""/>
        <dsp:cNvSpPr/>
      </dsp:nvSpPr>
      <dsp:spPr>
        <a:xfrm>
          <a:off x="8092363"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8092363" y="2041799"/>
        <a:ext cx="1375254" cy="334661"/>
      </dsp:txXfrm>
    </dsp:sp>
    <dsp:sp modelId="{5810B096-8FEF-4DAA-BEA3-34C096EE5A3E}">
      <dsp:nvSpPr>
        <dsp:cNvPr id="0" name=""/>
        <dsp:cNvSpPr/>
      </dsp:nvSpPr>
      <dsp:spPr>
        <a:xfrm>
          <a:off x="8092363"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82ADBCA7-9FB4-475A-8F87-D81D66B9B203}">
      <dsp:nvSpPr>
        <dsp:cNvPr id="0" name=""/>
        <dsp:cNvSpPr/>
      </dsp:nvSpPr>
      <dsp:spPr>
        <a:xfrm>
          <a:off x="9766448"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E7E5B-15B8-4B2F-B8D4-5431B77FC95B}">
      <dsp:nvSpPr>
        <dsp:cNvPr id="0" name=""/>
        <dsp:cNvSpPr/>
      </dsp:nvSpPr>
      <dsp:spPr>
        <a:xfrm>
          <a:off x="9708287"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9708287" y="2041799"/>
        <a:ext cx="1375254" cy="334661"/>
      </dsp:txXfrm>
    </dsp:sp>
    <dsp:sp modelId="{33EBCD04-1FF9-4B83-A160-9176BEDD76DF}">
      <dsp:nvSpPr>
        <dsp:cNvPr id="0" name=""/>
        <dsp:cNvSpPr/>
      </dsp:nvSpPr>
      <dsp:spPr>
        <a:xfrm>
          <a:off x="9708287"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70906"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2744"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12744" y="2041799"/>
        <a:ext cx="1375254" cy="334661"/>
      </dsp:txXfrm>
    </dsp:sp>
    <dsp:sp modelId="{7D166BBB-55AF-452C-B9A0-94A1EE55FF4F}">
      <dsp:nvSpPr>
        <dsp:cNvPr id="0" name=""/>
        <dsp:cNvSpPr/>
      </dsp:nvSpPr>
      <dsp:spPr>
        <a:xfrm>
          <a:off x="12744"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1686830"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1628668"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1628668" y="2041799"/>
        <a:ext cx="1375254" cy="334661"/>
      </dsp:txXfrm>
    </dsp:sp>
    <dsp:sp modelId="{1223E777-77CB-4A9A-BF21-12B513842696}">
      <dsp:nvSpPr>
        <dsp:cNvPr id="0" name=""/>
        <dsp:cNvSpPr/>
      </dsp:nvSpPr>
      <dsp:spPr>
        <a:xfrm>
          <a:off x="1628668"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3302753"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3244592"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3244592" y="2041799"/>
        <a:ext cx="1375254" cy="334661"/>
      </dsp:txXfrm>
    </dsp:sp>
    <dsp:sp modelId="{EE420F84-477D-4635-BEF8-66426E9A259D}">
      <dsp:nvSpPr>
        <dsp:cNvPr id="0" name=""/>
        <dsp:cNvSpPr/>
      </dsp:nvSpPr>
      <dsp:spPr>
        <a:xfrm>
          <a:off x="3244592"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4918677"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4860515"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4860515" y="2041799"/>
        <a:ext cx="1375254" cy="334661"/>
      </dsp:txXfrm>
    </dsp:sp>
    <dsp:sp modelId="{5A7600AF-A34B-4D03-B3D6-B3C760AE8E06}">
      <dsp:nvSpPr>
        <dsp:cNvPr id="0" name=""/>
        <dsp:cNvSpPr/>
      </dsp:nvSpPr>
      <dsp:spPr>
        <a:xfrm>
          <a:off x="4860515"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6906DB04-1566-4D14-B9C1-D393541E87B4}">
      <dsp:nvSpPr>
        <dsp:cNvPr id="0" name=""/>
        <dsp:cNvSpPr/>
      </dsp:nvSpPr>
      <dsp:spPr>
        <a:xfrm>
          <a:off x="6534601"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6747B-FA31-43C8-AE74-7DE33318A925}">
      <dsp:nvSpPr>
        <dsp:cNvPr id="0" name=""/>
        <dsp:cNvSpPr/>
      </dsp:nvSpPr>
      <dsp:spPr>
        <a:xfrm>
          <a:off x="6476439"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6476439" y="2041799"/>
        <a:ext cx="1375254" cy="334661"/>
      </dsp:txXfrm>
    </dsp:sp>
    <dsp:sp modelId="{D82DDFEF-5117-4831-885A-5E396FC1EC0C}">
      <dsp:nvSpPr>
        <dsp:cNvPr id="0" name=""/>
        <dsp:cNvSpPr/>
      </dsp:nvSpPr>
      <dsp:spPr>
        <a:xfrm>
          <a:off x="6476439"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6B1BA72D-513C-4B42-B11A-7496FA466776}">
      <dsp:nvSpPr>
        <dsp:cNvPr id="0" name=""/>
        <dsp:cNvSpPr/>
      </dsp:nvSpPr>
      <dsp:spPr>
        <a:xfrm>
          <a:off x="8150525"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DF939-3E3C-49AD-A0C0-C981C954EFBF}">
      <dsp:nvSpPr>
        <dsp:cNvPr id="0" name=""/>
        <dsp:cNvSpPr/>
      </dsp:nvSpPr>
      <dsp:spPr>
        <a:xfrm>
          <a:off x="8092363"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8092363" y="2041799"/>
        <a:ext cx="1375254" cy="334661"/>
      </dsp:txXfrm>
    </dsp:sp>
    <dsp:sp modelId="{5810B096-8FEF-4DAA-BEA3-34C096EE5A3E}">
      <dsp:nvSpPr>
        <dsp:cNvPr id="0" name=""/>
        <dsp:cNvSpPr/>
      </dsp:nvSpPr>
      <dsp:spPr>
        <a:xfrm>
          <a:off x="8092363"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 modelId="{82ADBCA7-9FB4-475A-8F87-D81D66B9B203}">
      <dsp:nvSpPr>
        <dsp:cNvPr id="0" name=""/>
        <dsp:cNvSpPr/>
      </dsp:nvSpPr>
      <dsp:spPr>
        <a:xfrm>
          <a:off x="9766448" y="558765"/>
          <a:ext cx="1258930" cy="12589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E7E5B-15B8-4B2F-B8D4-5431B77FC95B}">
      <dsp:nvSpPr>
        <dsp:cNvPr id="0" name=""/>
        <dsp:cNvSpPr/>
      </dsp:nvSpPr>
      <dsp:spPr>
        <a:xfrm>
          <a:off x="9708287" y="2041799"/>
          <a:ext cx="1375254" cy="33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Name</a:t>
          </a:r>
          <a:br>
            <a:rPr lang="en-US" sz="1400" kern="1200" dirty="0"/>
          </a:br>
          <a:r>
            <a:rPr lang="en-US" sz="1400" kern="1200" dirty="0"/>
            <a:t>Title</a:t>
          </a:r>
        </a:p>
      </dsp:txBody>
      <dsp:txXfrm>
        <a:off x="9708287" y="2041799"/>
        <a:ext cx="1375254" cy="334661"/>
      </dsp:txXfrm>
    </dsp:sp>
    <dsp:sp modelId="{33EBCD04-1FF9-4B83-A160-9176BEDD76DF}">
      <dsp:nvSpPr>
        <dsp:cNvPr id="0" name=""/>
        <dsp:cNvSpPr/>
      </dsp:nvSpPr>
      <dsp:spPr>
        <a:xfrm>
          <a:off x="9708287" y="2421281"/>
          <a:ext cx="1375254" cy="4145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2008987"/>
          <a:ext cx="10905119" cy="167415"/>
        </a:xfrm>
        <a:prstGeom prst="rect">
          <a:avLst/>
        </a:prstGeom>
        <a:solidFill>
          <a:schemeClr val="accent3"/>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D94787-872D-4FD9-9BE9-9E1CFDCFCB84}">
      <dsp:nvSpPr>
        <dsp:cNvPr id="0" name=""/>
        <dsp:cNvSpPr/>
      </dsp:nvSpPr>
      <dsp:spPr>
        <a:xfrm>
          <a:off x="1558824" y="1297471"/>
          <a:ext cx="0" cy="79522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C202DF1-CB3D-4671-A8DA-710F91326157}">
      <dsp:nvSpPr>
        <dsp:cNvPr id="0" name=""/>
        <dsp:cNvSpPr/>
      </dsp:nvSpPr>
      <dsp:spPr>
        <a:xfrm>
          <a:off x="188230" y="669662"/>
          <a:ext cx="2741189" cy="62780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384" tIns="37651" rIns="135384" bIns="37651" numCol="1" spcCol="1270" anchor="ctr" anchorCtr="0">
          <a:noAutofit/>
        </a:bodyPr>
        <a:lstStyle/>
        <a:p>
          <a:pPr marL="0" lvl="0" indent="0" algn="ctr" defTabSz="711200">
            <a:lnSpc>
              <a:spcPct val="90000"/>
            </a:lnSpc>
            <a:spcBef>
              <a:spcPct val="0"/>
            </a:spcBef>
            <a:spcAft>
              <a:spcPct val="35000"/>
            </a:spcAft>
            <a:buNone/>
          </a:pPr>
          <a:r>
            <a:rPr lang="en-IN" sz="1600" b="0" i="0" kern="1200" spc="100" baseline="0" dirty="0">
              <a:solidFill>
                <a:prstClr val="black"/>
              </a:solidFill>
              <a:latin typeface="Calibri" pitchFamily="34" charset="0"/>
              <a:ea typeface="+mn-ea"/>
              <a:cs typeface="Calibri" pitchFamily="34" charset="0"/>
            </a:rPr>
            <a:t>Acceptance of Assignment </a:t>
          </a:r>
        </a:p>
      </dsp:txBody>
      <dsp:txXfrm>
        <a:off x="188230" y="669662"/>
        <a:ext cx="2741189" cy="627808"/>
      </dsp:txXfrm>
    </dsp:sp>
    <dsp:sp modelId="{20A39DDC-A78E-4E59-92C0-CDC1C5F80A37}">
      <dsp:nvSpPr>
        <dsp:cNvPr id="0" name=""/>
        <dsp:cNvSpPr/>
      </dsp:nvSpPr>
      <dsp:spPr>
        <a:xfrm>
          <a:off x="312829" y="2247554"/>
          <a:ext cx="2491990" cy="4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100000"/>
            </a:lnSpc>
            <a:spcBef>
              <a:spcPct val="0"/>
            </a:spcBef>
            <a:spcAft>
              <a:spcPts val="0"/>
            </a:spcAft>
            <a:buNone/>
          </a:pPr>
          <a:r>
            <a:rPr lang="en-US" sz="2000" kern="1200" spc="100" baseline="0" dirty="0">
              <a:solidFill>
                <a:schemeClr val="tx1"/>
              </a:solidFill>
            </a:rPr>
            <a:t>05.01.22</a:t>
          </a:r>
        </a:p>
      </dsp:txBody>
      <dsp:txXfrm>
        <a:off x="312829" y="2247554"/>
        <a:ext cx="2491990" cy="472949"/>
      </dsp:txXfrm>
    </dsp:sp>
    <dsp:sp modelId="{41AC7031-EDE1-4D65-8AC6-820D0A0D3697}">
      <dsp:nvSpPr>
        <dsp:cNvPr id="0" name=""/>
        <dsp:cNvSpPr/>
      </dsp:nvSpPr>
      <dsp:spPr>
        <a:xfrm>
          <a:off x="1506507" y="2040378"/>
          <a:ext cx="104634" cy="10463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A550E8-D286-40B4-9B20-40DE0FCA02CE}">
      <dsp:nvSpPr>
        <dsp:cNvPr id="0" name=""/>
        <dsp:cNvSpPr/>
      </dsp:nvSpPr>
      <dsp:spPr>
        <a:xfrm>
          <a:off x="2923925" y="2092695"/>
          <a:ext cx="0" cy="79522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1579866" y="2887919"/>
          <a:ext cx="2633981" cy="7651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10" tIns="45887" rIns="132710" bIns="45887" numCol="1" spcCol="1270" anchor="ctr" anchorCtr="0">
          <a:noAutofit/>
        </a:bodyPr>
        <a:lstStyle/>
        <a:p>
          <a:pPr marL="0" lvl="0" indent="0" algn="ctr" defTabSz="711200">
            <a:lnSpc>
              <a:spcPct val="90000"/>
            </a:lnSpc>
            <a:spcBef>
              <a:spcPct val="0"/>
            </a:spcBef>
            <a:spcAft>
              <a:spcPts val="0"/>
            </a:spcAft>
            <a:buFont typeface="Arial" panose="020B0604020202020204" pitchFamily="34" charset="0"/>
            <a:buNone/>
          </a:pPr>
          <a:r>
            <a:rPr lang="en-US" sz="1600" b="0" i="0" kern="1200" spc="100" baseline="0" dirty="0">
              <a:solidFill>
                <a:prstClr val="black"/>
              </a:solidFill>
              <a:latin typeface="Calibri" pitchFamily="34" charset="0"/>
              <a:ea typeface="+mn-ea"/>
              <a:cs typeface="Calibri" pitchFamily="34" charset="0"/>
            </a:rPr>
            <a:t>Discussion with client for finalization of scope of work</a:t>
          </a:r>
        </a:p>
      </dsp:txBody>
      <dsp:txXfrm>
        <a:off x="1579866" y="2887919"/>
        <a:ext cx="2633981" cy="765141"/>
      </dsp:txXfrm>
    </dsp:sp>
    <dsp:sp modelId="{5C96A5F5-16B2-4AEA-9591-B66C220F4A65}">
      <dsp:nvSpPr>
        <dsp:cNvPr id="0" name=""/>
        <dsp:cNvSpPr/>
      </dsp:nvSpPr>
      <dsp:spPr>
        <a:xfrm>
          <a:off x="1669095" y="1464886"/>
          <a:ext cx="2491990" cy="4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100000"/>
            </a:lnSpc>
            <a:spcBef>
              <a:spcPct val="0"/>
            </a:spcBef>
            <a:spcAft>
              <a:spcPts val="0"/>
            </a:spcAft>
            <a:buNone/>
          </a:pPr>
          <a:r>
            <a:rPr lang="en-US" sz="2000" kern="1200" spc="100" baseline="0" dirty="0">
              <a:solidFill>
                <a:schemeClr val="tx1"/>
              </a:solidFill>
            </a:rPr>
            <a:t>10.01.22</a:t>
          </a:r>
          <a:endParaRPr lang="en-US" sz="2400" kern="1200" spc="100" baseline="0" dirty="0">
            <a:solidFill>
              <a:schemeClr val="tx1"/>
            </a:solidFill>
          </a:endParaRPr>
        </a:p>
      </dsp:txBody>
      <dsp:txXfrm>
        <a:off x="1669095" y="1464886"/>
        <a:ext cx="2491990" cy="472949"/>
      </dsp:txXfrm>
    </dsp:sp>
    <dsp:sp modelId="{B3AC6DBE-85B6-4AF3-BADF-7E1E82B735CC}">
      <dsp:nvSpPr>
        <dsp:cNvPr id="0" name=""/>
        <dsp:cNvSpPr/>
      </dsp:nvSpPr>
      <dsp:spPr>
        <a:xfrm>
          <a:off x="2873654" y="2040378"/>
          <a:ext cx="100542" cy="10463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4626938" y="1297471"/>
          <a:ext cx="0" cy="79522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3232509" y="532329"/>
          <a:ext cx="2788858" cy="7651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384" tIns="45887" rIns="135384" bIns="45887" numCol="1" spcCol="1270" anchor="ctr" anchorCtr="0">
          <a:noAutofit/>
        </a:bodyPr>
        <a:lstStyle/>
        <a:p>
          <a:pPr marL="0" lvl="0" indent="0" algn="ctr" defTabSz="711200">
            <a:lnSpc>
              <a:spcPct val="90000"/>
            </a:lnSpc>
            <a:spcBef>
              <a:spcPct val="0"/>
            </a:spcBef>
            <a:spcAft>
              <a:spcPts val="0"/>
            </a:spcAft>
            <a:buFont typeface="Arial" panose="020B0604020202020204" pitchFamily="34" charset="0"/>
            <a:buNone/>
          </a:pPr>
          <a:r>
            <a:rPr lang="en-US" sz="1600" b="0" i="0" kern="1200" spc="100" baseline="0" dirty="0">
              <a:solidFill>
                <a:prstClr val="black"/>
              </a:solidFill>
              <a:latin typeface="Calibri" pitchFamily="34" charset="0"/>
              <a:ea typeface="+mn-ea"/>
              <a:cs typeface="Calibri" pitchFamily="34" charset="0"/>
            </a:rPr>
            <a:t>Conceptualization of scheme &amp; Issue of IA to TFMs</a:t>
          </a:r>
        </a:p>
      </dsp:txBody>
      <dsp:txXfrm>
        <a:off x="3232509" y="532329"/>
        <a:ext cx="2788858" cy="765141"/>
      </dsp:txXfrm>
    </dsp:sp>
    <dsp:sp modelId="{730471FC-8FAF-49B2-8F42-63D391F759BE}">
      <dsp:nvSpPr>
        <dsp:cNvPr id="0" name=""/>
        <dsp:cNvSpPr/>
      </dsp:nvSpPr>
      <dsp:spPr>
        <a:xfrm>
          <a:off x="3394449" y="2247554"/>
          <a:ext cx="2491990" cy="4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100000"/>
            </a:lnSpc>
            <a:spcBef>
              <a:spcPct val="0"/>
            </a:spcBef>
            <a:spcAft>
              <a:spcPts val="0"/>
            </a:spcAft>
            <a:buNone/>
          </a:pPr>
          <a:r>
            <a:rPr lang="en-US" sz="2000" kern="1200" spc="100" baseline="0" dirty="0">
              <a:solidFill>
                <a:schemeClr val="tx1"/>
              </a:solidFill>
            </a:rPr>
            <a:t>20.01.22</a:t>
          </a:r>
          <a:endParaRPr lang="en-US" sz="2400" kern="1200" spc="100" baseline="0" dirty="0">
            <a:solidFill>
              <a:schemeClr val="tx1"/>
            </a:solidFill>
          </a:endParaRPr>
        </a:p>
      </dsp:txBody>
      <dsp:txXfrm>
        <a:off x="3394449" y="2247554"/>
        <a:ext cx="2491990" cy="472949"/>
      </dsp:txXfrm>
    </dsp:sp>
    <dsp:sp modelId="{F34C40A7-6131-4EF1-9887-E7EEA86D1562}">
      <dsp:nvSpPr>
        <dsp:cNvPr id="0" name=""/>
        <dsp:cNvSpPr/>
      </dsp:nvSpPr>
      <dsp:spPr>
        <a:xfrm>
          <a:off x="4573711" y="2040378"/>
          <a:ext cx="106454" cy="10463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6203867" y="2092695"/>
          <a:ext cx="0" cy="79522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4781395" y="2887919"/>
          <a:ext cx="2844943" cy="62780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384" tIns="37651" rIns="135384" bIns="37651" numCol="1" spcCol="1270" anchor="ctr" anchorCtr="0">
          <a:noAutofit/>
        </a:bodyPr>
        <a:lstStyle/>
        <a:p>
          <a:pPr marL="0" lvl="0" indent="0" algn="ctr" defTabSz="711200">
            <a:lnSpc>
              <a:spcPct val="90000"/>
            </a:lnSpc>
            <a:spcBef>
              <a:spcPct val="0"/>
            </a:spcBef>
            <a:spcAft>
              <a:spcPts val="0"/>
            </a:spcAft>
            <a:buFont typeface="Arial" panose="020B0604020202020204" pitchFamily="34" charset="0"/>
            <a:buNone/>
          </a:pPr>
          <a:r>
            <a:rPr lang="en-US" sz="1600" b="0" i="0" kern="1200" spc="150" baseline="0" dirty="0">
              <a:solidFill>
                <a:schemeClr val="tx1"/>
              </a:solidFill>
              <a:latin typeface="Calibri" pitchFamily="34" charset="0"/>
              <a:cs typeface="Calibri" pitchFamily="34" charset="0"/>
            </a:rPr>
            <a:t>Submission of BOQ and writeup to TFL by TFMs </a:t>
          </a:r>
          <a:endParaRPr lang="en-US" sz="1600" kern="1200" spc="150" baseline="0" dirty="0">
            <a:solidFill>
              <a:schemeClr val="tx1"/>
            </a:solidFill>
            <a:latin typeface="Calibri" pitchFamily="34" charset="0"/>
            <a:cs typeface="Calibri" pitchFamily="34" charset="0"/>
          </a:endParaRPr>
        </a:p>
      </dsp:txBody>
      <dsp:txXfrm>
        <a:off x="4781395" y="2887919"/>
        <a:ext cx="2844943" cy="627808"/>
      </dsp:txXfrm>
    </dsp:sp>
    <dsp:sp modelId="{7605329C-2B32-4CD7-9B69-1B3DAB88562E}">
      <dsp:nvSpPr>
        <dsp:cNvPr id="0" name=""/>
        <dsp:cNvSpPr/>
      </dsp:nvSpPr>
      <dsp:spPr>
        <a:xfrm>
          <a:off x="4965350" y="1464886"/>
          <a:ext cx="2491990" cy="4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100000"/>
            </a:lnSpc>
            <a:spcBef>
              <a:spcPct val="0"/>
            </a:spcBef>
            <a:spcAft>
              <a:spcPts val="0"/>
            </a:spcAft>
            <a:buNone/>
          </a:pPr>
          <a:r>
            <a:rPr lang="en-US" sz="2000" kern="1200" spc="100" baseline="0" dirty="0">
              <a:solidFill>
                <a:schemeClr val="tx1"/>
              </a:solidFill>
            </a:rPr>
            <a:t>25.01.22</a:t>
          </a:r>
          <a:endParaRPr lang="en-US" sz="2400" kern="1200" spc="100" baseline="0" dirty="0">
            <a:solidFill>
              <a:schemeClr val="tx1"/>
            </a:solidFill>
          </a:endParaRPr>
        </a:p>
      </dsp:txBody>
      <dsp:txXfrm>
        <a:off x="4965350" y="1464886"/>
        <a:ext cx="2491990" cy="472949"/>
      </dsp:txXfrm>
    </dsp:sp>
    <dsp:sp modelId="{79B0CEDC-0005-4ACE-AB25-DB9533DC85C2}">
      <dsp:nvSpPr>
        <dsp:cNvPr id="0" name=""/>
        <dsp:cNvSpPr/>
      </dsp:nvSpPr>
      <dsp:spPr>
        <a:xfrm>
          <a:off x="6149569" y="2040378"/>
          <a:ext cx="108595" cy="10463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B9D58D6-E34B-4990-86E2-B1CAE3536A29}">
      <dsp:nvSpPr>
        <dsp:cNvPr id="0" name=""/>
        <dsp:cNvSpPr/>
      </dsp:nvSpPr>
      <dsp:spPr>
        <a:xfrm>
          <a:off x="7906561" y="1297471"/>
          <a:ext cx="0" cy="79522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60E0A3B-47C8-4C2F-8C45-EC9C3DFA1FFB}">
      <dsp:nvSpPr>
        <dsp:cNvPr id="0" name=""/>
        <dsp:cNvSpPr/>
      </dsp:nvSpPr>
      <dsp:spPr>
        <a:xfrm>
          <a:off x="6370837" y="669662"/>
          <a:ext cx="3071447" cy="62780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384" tIns="37651" rIns="135384" bIns="37651"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spc="100" baseline="0" dirty="0">
              <a:solidFill>
                <a:schemeClr val="tx1"/>
              </a:solidFill>
              <a:latin typeface="Calibri" pitchFamily="34" charset="0"/>
              <a:cs typeface="Calibri" pitchFamily="34" charset="0"/>
            </a:rPr>
            <a:t>Cost Review by cost committee</a:t>
          </a:r>
          <a:endParaRPr lang="en-US" sz="1600" kern="1200" spc="100" baseline="0" dirty="0">
            <a:solidFill>
              <a:schemeClr val="tx1"/>
            </a:solidFill>
            <a:latin typeface="Calibri" pitchFamily="34" charset="0"/>
            <a:cs typeface="Calibri" pitchFamily="34" charset="0"/>
          </a:endParaRPr>
        </a:p>
      </dsp:txBody>
      <dsp:txXfrm>
        <a:off x="6370837" y="669662"/>
        <a:ext cx="3071447" cy="627808"/>
      </dsp:txXfrm>
    </dsp:sp>
    <dsp:sp modelId="{5646D4EB-C7F1-4D0E-8051-C7D6C1D31ADE}">
      <dsp:nvSpPr>
        <dsp:cNvPr id="0" name=""/>
        <dsp:cNvSpPr/>
      </dsp:nvSpPr>
      <dsp:spPr>
        <a:xfrm>
          <a:off x="6658857" y="2247554"/>
          <a:ext cx="2491990" cy="4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ts val="0"/>
            </a:spcAft>
            <a:buFont typeface="Arial" panose="020B0604020202020204" pitchFamily="34" charset="0"/>
            <a:buNone/>
          </a:pPr>
          <a:r>
            <a:rPr lang="en-US" sz="2000" kern="1200" spc="100" baseline="0" dirty="0">
              <a:solidFill>
                <a:schemeClr val="tx1"/>
              </a:solidFill>
            </a:rPr>
            <a:t>31.01.22</a:t>
          </a:r>
        </a:p>
      </dsp:txBody>
      <dsp:txXfrm>
        <a:off x="6658857" y="2247554"/>
        <a:ext cx="2491990" cy="472949"/>
      </dsp:txXfrm>
    </dsp:sp>
    <dsp:sp modelId="{A72D3A03-5E34-4B13-9747-5EFFE003B8C1}">
      <dsp:nvSpPr>
        <dsp:cNvPr id="0" name=""/>
        <dsp:cNvSpPr/>
      </dsp:nvSpPr>
      <dsp:spPr>
        <a:xfrm>
          <a:off x="7847941" y="2040378"/>
          <a:ext cx="117241" cy="10463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DE62C25-DC37-4130-AE3D-9F589C2E8903}">
      <dsp:nvSpPr>
        <dsp:cNvPr id="0" name=""/>
        <dsp:cNvSpPr/>
      </dsp:nvSpPr>
      <dsp:spPr>
        <a:xfrm>
          <a:off x="9541667" y="2092679"/>
          <a:ext cx="0" cy="795256"/>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77020A5-7024-4F77-9051-8B38AF80BE13}">
      <dsp:nvSpPr>
        <dsp:cNvPr id="0" name=""/>
        <dsp:cNvSpPr/>
      </dsp:nvSpPr>
      <dsp:spPr>
        <a:xfrm>
          <a:off x="8210145" y="2887907"/>
          <a:ext cx="2582536" cy="6278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408" tIns="37651" rIns="131408" bIns="37651"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spc="100" baseline="0" dirty="0">
              <a:solidFill>
                <a:schemeClr val="tx1"/>
              </a:solidFill>
              <a:latin typeface="Calibri" pitchFamily="34" charset="0"/>
              <a:cs typeface="Calibri" pitchFamily="34" charset="0"/>
            </a:rPr>
            <a:t>Submission of Document to Client </a:t>
          </a:r>
          <a:endParaRPr lang="en-US" sz="1600" kern="1200" spc="100" baseline="0" dirty="0">
            <a:solidFill>
              <a:schemeClr val="tx1"/>
            </a:solidFill>
            <a:latin typeface="Calibri" pitchFamily="34" charset="0"/>
            <a:cs typeface="Calibri" pitchFamily="34" charset="0"/>
          </a:endParaRPr>
        </a:p>
      </dsp:txBody>
      <dsp:txXfrm>
        <a:off x="8210145" y="2887907"/>
        <a:ext cx="2582536" cy="627833"/>
      </dsp:txXfrm>
    </dsp:sp>
    <dsp:sp modelId="{03CEA676-E009-456C-B86F-9C9A7D3DA364}">
      <dsp:nvSpPr>
        <dsp:cNvPr id="0" name=""/>
        <dsp:cNvSpPr/>
      </dsp:nvSpPr>
      <dsp:spPr>
        <a:xfrm>
          <a:off x="8285528" y="1464886"/>
          <a:ext cx="2491990" cy="4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ts val="0"/>
            </a:spcAft>
            <a:buFont typeface="Arial" panose="020B0604020202020204" pitchFamily="34" charset="0"/>
            <a:buNone/>
          </a:pPr>
          <a:r>
            <a:rPr lang="en-US" sz="2000" kern="1200" spc="100" baseline="0" dirty="0">
              <a:solidFill>
                <a:schemeClr val="tx1"/>
              </a:solidFill>
            </a:rPr>
            <a:t>05.02.22</a:t>
          </a:r>
        </a:p>
      </dsp:txBody>
      <dsp:txXfrm>
        <a:off x="8285528" y="1464886"/>
        <a:ext cx="2491990" cy="472949"/>
      </dsp:txXfrm>
    </dsp:sp>
    <dsp:sp modelId="{864F9172-41AB-4727-BD60-71E6F62154FB}">
      <dsp:nvSpPr>
        <dsp:cNvPr id="0" name=""/>
        <dsp:cNvSpPr/>
      </dsp:nvSpPr>
      <dsp:spPr>
        <a:xfrm>
          <a:off x="9492378" y="2040376"/>
          <a:ext cx="98578" cy="104638"/>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5D129-D43B-4AAD-9D42-8F8E80934218}" type="datetimeFigureOut">
              <a:rPr lang="en-US" smtClean="0"/>
              <a:t>30-Aug-23</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181D6-81AC-48D7-9262-25F85C9E81F5}" type="slidenum">
              <a:rPr lang="en-US" smtClean="0"/>
              <a:t>‹#›</a:t>
            </a:fld>
            <a:endParaRPr lang="en-US"/>
          </a:p>
        </p:txBody>
      </p:sp>
    </p:spTree>
    <p:extLst>
      <p:ext uri="{BB962C8B-B14F-4D97-AF65-F5344CB8AC3E}">
        <p14:creationId xmlns:p14="http://schemas.microsoft.com/office/powerpoint/2010/main" val="351684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181D6-81AC-48D7-9262-25F85C9E81F5}" type="slidenum">
              <a:rPr lang="en-US" smtClean="0"/>
              <a:t>1</a:t>
            </a:fld>
            <a:endParaRPr lang="en-US"/>
          </a:p>
        </p:txBody>
      </p:sp>
    </p:spTree>
    <p:extLst>
      <p:ext uri="{BB962C8B-B14F-4D97-AF65-F5344CB8AC3E}">
        <p14:creationId xmlns:p14="http://schemas.microsoft.com/office/powerpoint/2010/main" val="142631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91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06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45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2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88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98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defTabSz="914400">
              <a:defRPr/>
            </a:pPr>
            <a:fld id="{F07F282E-55F5-4803-B60F-09BA4600E538}" type="slidenum">
              <a:rPr lang="en-US" smtClean="0">
                <a:solidFill>
                  <a:prstClr val="black"/>
                </a:solidFill>
              </a:rPr>
              <a:pPr defTabSz="914400">
                <a:defRPr/>
              </a:pPr>
              <a:t>15</a:t>
            </a:fld>
            <a:endParaRPr lang="en-US" dirty="0">
              <a:solidFill>
                <a:prstClr val="black"/>
              </a:solidFill>
            </a:endParaRPr>
          </a:p>
        </p:txBody>
      </p:sp>
    </p:spTree>
    <p:extLst>
      <p:ext uri="{BB962C8B-B14F-4D97-AF65-F5344CB8AC3E}">
        <p14:creationId xmlns:p14="http://schemas.microsoft.com/office/powerpoint/2010/main" val="166688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28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defTabSz="914400">
              <a:defRPr/>
            </a:pPr>
            <a:fld id="{F07F282E-55F5-4803-B60F-09BA4600E538}" type="slidenum">
              <a:rPr lang="en-US" smtClean="0">
                <a:solidFill>
                  <a:prstClr val="black"/>
                </a:solidFill>
              </a:rPr>
              <a:pPr defTabSz="914400">
                <a:defRPr/>
              </a:pPr>
              <a:t>26</a:t>
            </a:fld>
            <a:endParaRPr lang="en-US" dirty="0">
              <a:solidFill>
                <a:prstClr val="black"/>
              </a:solidFill>
            </a:endParaRPr>
          </a:p>
        </p:txBody>
      </p:sp>
    </p:spTree>
    <p:extLst>
      <p:ext uri="{BB962C8B-B14F-4D97-AF65-F5344CB8AC3E}">
        <p14:creationId xmlns:p14="http://schemas.microsoft.com/office/powerpoint/2010/main" val="166688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95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6"/>
          </a:xfrm>
        </p:spPr>
        <p:txBody>
          <a:bodyPr/>
          <a:lstStyle/>
          <a:p>
            <a:r>
              <a:rPr lang="en-US"/>
              <a:t>Click to edit Master title style</a:t>
            </a:r>
            <a:endParaRPr lang="en-IN"/>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232771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350004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2"/>
            <a:ext cx="2742843" cy="585288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521" y="274702"/>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262990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881"/>
            <a:ext cx="6795043" cy="2594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7956" y="1057768"/>
            <a:ext cx="5002889" cy="2173936"/>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429" y="3751988"/>
            <a:ext cx="4984416" cy="1606535"/>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903"/>
            <a:ext cx="1070636" cy="2466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6057"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4890" y="6310821"/>
            <a:ext cx="4796880" cy="457306"/>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7248"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6286" y="6310821"/>
            <a:ext cx="2150854" cy="457306"/>
          </a:xfrm>
        </p:spPr>
        <p:txBody>
          <a:bodyPr/>
          <a:lstStyle/>
          <a:p>
            <a:pPr algn="l"/>
            <a:r>
              <a:rPr lang="en-US">
                <a:solidFill>
                  <a:srgbClr val="FFFFFF"/>
                </a:solidFill>
                <a:effectLst>
                  <a:outerShdw blurRad="50800" dist="38100" dir="2700000" algn="tl" rotWithShape="0">
                    <a:prstClr val="black">
                      <a:alpha val="43000"/>
                    </a:prstClr>
                  </a:outerShdw>
                </a:effectLst>
              </a:rPr>
              <a:t>2/1/20XX</a:t>
            </a:r>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043" y="-2"/>
            <a:ext cx="5331370" cy="6859590"/>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224289839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4749" y="0"/>
            <a:ext cx="4015665" cy="1056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739"/>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762"/>
            <a:ext cx="8202414" cy="50180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075" y="1475741"/>
            <a:ext cx="6622178" cy="792044"/>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077" y="2502627"/>
            <a:ext cx="6622177" cy="3031301"/>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3281" y="1085683"/>
            <a:ext cx="3997132" cy="5039024"/>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0" y="6145828"/>
            <a:ext cx="8149026" cy="713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5464" y="6169044"/>
            <a:ext cx="3981900" cy="6905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3816"/>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075" y="6310821"/>
            <a:ext cx="6622178" cy="457306"/>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1463" y="0"/>
            <a:ext cx="64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8446" y="6310821"/>
            <a:ext cx="1885353" cy="457306"/>
          </a:xfrm>
        </p:spPr>
        <p:txBody>
          <a:bodyPr/>
          <a:lstStyle/>
          <a:p>
            <a:r>
              <a:rPr lang="en-US"/>
              <a:t>2/1/20XX</a:t>
            </a:r>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105993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7783"/>
            <a:ext cx="4617119"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5152"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6943" y="0"/>
            <a:ext cx="7513470" cy="68595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238" y="673464"/>
            <a:ext cx="6456876" cy="1581256"/>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1" y="3461805"/>
            <a:ext cx="4612946" cy="3397783"/>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2947" cy="3397781"/>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241" y="2354131"/>
            <a:ext cx="6456876" cy="3768368"/>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872" y="6310821"/>
            <a:ext cx="4096497" cy="457306"/>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4626" y="6310821"/>
            <a:ext cx="3411529" cy="457306"/>
          </a:xfrm>
        </p:spPr>
        <p:txBody>
          <a:bodyPr/>
          <a:lstStyle>
            <a:lvl1pPr>
              <a:defRPr>
                <a:effectLst/>
              </a:defRPr>
            </a:lvl1pPr>
          </a:lstStyle>
          <a:p>
            <a:r>
              <a:rPr lang="en-US">
                <a:solidFill>
                  <a:schemeClr val="tx2"/>
                </a:solidFill>
              </a:rPr>
              <a:t>2/1/20XX</a:t>
            </a:r>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02289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6872" y="-4079"/>
            <a:ext cx="4640492" cy="1056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739"/>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4481" y="1095762"/>
            <a:ext cx="4602883" cy="50180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2466" y="1709927"/>
            <a:ext cx="3754182" cy="2529100"/>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5876" y="4239027"/>
            <a:ext cx="3806423" cy="1741807"/>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5828"/>
            <a:ext cx="7533675" cy="713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4481" y="6169044"/>
            <a:ext cx="4602883" cy="6905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3816"/>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0480" y="0"/>
            <a:ext cx="64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763"/>
            <a:ext cx="7518953" cy="5018054"/>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59008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633" y="2130711"/>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849"/>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171" y="1044296"/>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646"/>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172" y="6310821"/>
            <a:ext cx="5731315" cy="457306"/>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1100" y="6310821"/>
            <a:ext cx="2148560" cy="457306"/>
          </a:xfrm>
        </p:spPr>
        <p:txBody>
          <a:bodyPr/>
          <a:lstStyle/>
          <a:p>
            <a:r>
              <a:rPr lang="en-US"/>
              <a:t>2/1/20XX</a:t>
            </a:r>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21844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633" y="2130711"/>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849"/>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171" y="1044296"/>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646"/>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172" y="6310821"/>
            <a:ext cx="5731315" cy="457306"/>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1100" y="6310821"/>
            <a:ext cx="2148560" cy="457306"/>
          </a:xfrm>
        </p:spPr>
        <p:txBody>
          <a:bodyPr/>
          <a:lstStyle/>
          <a:p>
            <a:r>
              <a:rPr lang="en-US"/>
              <a:t>2/1/20XX</a:t>
            </a:r>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09562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0525" y="0"/>
            <a:ext cx="64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0413" cy="6859588"/>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4" y="1095762"/>
            <a:ext cx="4605935" cy="3937843"/>
          </a:xfrm>
          <a:solidFill>
            <a:schemeClr val="tx2"/>
          </a:solidFill>
        </p:spPr>
        <p:txBody>
          <a:bodyPr rIns="365760" anchor="b"/>
          <a:lstStyle>
            <a:lvl1pPr marL="365723">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5" y="5033604"/>
            <a:ext cx="4605935" cy="1080212"/>
          </a:xfrm>
          <a:solidFill>
            <a:schemeClr val="tx2"/>
          </a:solidFill>
        </p:spPr>
        <p:txBody>
          <a:bodyPr anchor="ctr"/>
          <a:lstStyle>
            <a:lvl1pPr marL="365723">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277" y="6310821"/>
            <a:ext cx="6006909" cy="457306"/>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6286" y="6310821"/>
            <a:ext cx="2150854" cy="457306"/>
          </a:xfrm>
        </p:spPr>
        <p:txBody>
          <a:bodyPr/>
          <a:lstStyle>
            <a:lvl1pPr>
              <a:defRPr>
                <a:solidFill>
                  <a:schemeClr val="bg1"/>
                </a:solidFill>
                <a:effectLst>
                  <a:outerShdw blurRad="38100" dist="38100" dir="2700000" algn="tl">
                    <a:srgbClr val="000000">
                      <a:alpha val="43137"/>
                    </a:srgbClr>
                  </a:outerShdw>
                </a:effectLst>
              </a:defRPr>
            </a:lvl1pPr>
          </a:lstStyle>
          <a:p>
            <a:r>
              <a:rPr lang="en-US"/>
              <a:t>2/1/20XX</a:t>
            </a:r>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7827" y="6310821"/>
            <a:ext cx="979751" cy="457306"/>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7809798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633" y="-2947"/>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5932"/>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172" y="4873379"/>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1729"/>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172" y="6310821"/>
            <a:ext cx="4945948" cy="457306"/>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1100" y="6310821"/>
            <a:ext cx="2148560" cy="457306"/>
          </a:xfrm>
        </p:spPr>
        <p:txBody>
          <a:bodyPr/>
          <a:lstStyle/>
          <a:p>
            <a:r>
              <a:rPr lang="en-US"/>
              <a:t>2/1/20XX</a:t>
            </a:r>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81875472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1181323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633" y="-2947"/>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5932"/>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172" y="4873379"/>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1729"/>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172" y="6310821"/>
            <a:ext cx="4945948" cy="457306"/>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1100" y="6310821"/>
            <a:ext cx="2148560" cy="457306"/>
          </a:xfrm>
        </p:spPr>
        <p:txBody>
          <a:bodyPr/>
          <a:lstStyle/>
          <a:p>
            <a:r>
              <a:rPr lang="en-US"/>
              <a:t>2/1/20XX</a:t>
            </a:r>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685415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736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4"/>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851" y="180686"/>
            <a:ext cx="10898727" cy="935993"/>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932"/>
            <a:ext cx="12190413" cy="47505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9251"/>
            <a:ext cx="4650643" cy="750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850" y="1834430"/>
            <a:ext cx="472712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850" y="2422941"/>
            <a:ext cx="4727120" cy="3030147"/>
          </a:xfrm>
        </p:spPr>
        <p:txBody>
          <a:bodyPr anchor="t">
            <a:no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206" y="1834429"/>
            <a:ext cx="472712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206" y="2422941"/>
            <a:ext cx="4727120" cy="3030147"/>
          </a:xfrm>
        </p:spPr>
        <p:txBody>
          <a:bodyPr anchor="t">
            <a:no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2520"/>
            <a:ext cx="12187365"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833" y="6310821"/>
            <a:ext cx="3423540" cy="457306"/>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2921" y="6310821"/>
            <a:ext cx="3411529" cy="457306"/>
          </a:xfrm>
        </p:spPr>
        <p:txBody>
          <a:bodyPr/>
          <a:lstStyle>
            <a:lvl1pPr>
              <a:defRPr>
                <a:solidFill>
                  <a:schemeClr val="tx2"/>
                </a:solidFill>
              </a:defRPr>
            </a:lvl1pPr>
          </a:lstStyle>
          <a:p>
            <a:r>
              <a:rPr lang="en-US"/>
              <a:t>2/1/20XX</a:t>
            </a:r>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195" y="6119048"/>
            <a:ext cx="64000" cy="740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99879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736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4"/>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851" y="180686"/>
            <a:ext cx="10898727" cy="935993"/>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932"/>
            <a:ext cx="12190413" cy="47505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9251"/>
            <a:ext cx="4650643" cy="750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850" y="1834430"/>
            <a:ext cx="351857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850" y="2420115"/>
            <a:ext cx="3518570" cy="3198000"/>
          </a:xfrm>
        </p:spPr>
        <p:txBody>
          <a:bodyPr anchor="t">
            <a:norm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5922" y="1828780"/>
            <a:ext cx="351857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5922" y="2420115"/>
            <a:ext cx="3518570" cy="3198000"/>
          </a:xfrm>
        </p:spPr>
        <p:txBody>
          <a:bodyPr anchor="t">
            <a:norm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2993" y="1834430"/>
            <a:ext cx="351857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2993" y="2420115"/>
            <a:ext cx="3518570" cy="3198000"/>
          </a:xfrm>
        </p:spPr>
        <p:txBody>
          <a:bodyPr anchor="t">
            <a:norm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2520"/>
            <a:ext cx="12187365"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195" y="6119048"/>
            <a:ext cx="64000" cy="740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833" y="6310821"/>
            <a:ext cx="3423540" cy="457306"/>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2921" y="6310821"/>
            <a:ext cx="3411529" cy="457306"/>
          </a:xfrm>
        </p:spPr>
        <p:txBody>
          <a:bodyPr/>
          <a:lstStyle>
            <a:lvl1pPr>
              <a:defRPr>
                <a:solidFill>
                  <a:schemeClr val="tx2"/>
                </a:solidFill>
              </a:defRPr>
            </a:lvl1pPr>
          </a:lstStyle>
          <a:p>
            <a:r>
              <a:rPr lang="en-US"/>
              <a:t>2/1/20XX</a:t>
            </a:r>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097386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6943" y="0"/>
            <a:ext cx="7513470" cy="68595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5968" y="537506"/>
            <a:ext cx="6171609" cy="1032166"/>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5152"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845"/>
            <a:ext cx="4617119"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7708"/>
            <a:ext cx="4617119"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2943" cy="2249842"/>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874"/>
            <a:ext cx="4612943" cy="2242039"/>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4640"/>
            <a:ext cx="4612943" cy="2242039"/>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5971" y="1736147"/>
            <a:ext cx="6171609" cy="3768368"/>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833" y="6310821"/>
            <a:ext cx="3271090" cy="457306"/>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5969" y="6310821"/>
            <a:ext cx="3411529" cy="457306"/>
          </a:xfrm>
        </p:spPr>
        <p:txBody>
          <a:bodyPr/>
          <a:lstStyle>
            <a:lvl1pPr>
              <a:defRPr>
                <a:solidFill>
                  <a:schemeClr val="tx2"/>
                </a:solidFill>
                <a:effectLst/>
              </a:defRPr>
            </a:lvl1pPr>
          </a:lstStyle>
          <a:p>
            <a:r>
              <a:rPr lang="en-US"/>
              <a:t>2/1/20XX</a:t>
            </a:r>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76116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990"/>
            <a:ext cx="6832492" cy="2594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436" y="1138304"/>
            <a:ext cx="4862178" cy="2019956"/>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7131" y="4943"/>
            <a:ext cx="5333283" cy="3392838"/>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574" y="3461804"/>
            <a:ext cx="5727469" cy="3397784"/>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2" y="920378"/>
            <a:ext cx="1070636" cy="2466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652"/>
            <a:ext cx="6832493" cy="71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7131" y="3443470"/>
            <a:ext cx="5333283" cy="341611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7783"/>
            <a:ext cx="1219041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5801" y="3929252"/>
            <a:ext cx="4161777" cy="2285529"/>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718" y="6310821"/>
            <a:ext cx="4945948" cy="457306"/>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7248"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6770" y="6310821"/>
            <a:ext cx="2735973" cy="457306"/>
          </a:xfrm>
        </p:spPr>
        <p:txBody>
          <a:bodyPr/>
          <a:lstStyle/>
          <a:p>
            <a:r>
              <a:rPr lang="en-US"/>
              <a:t>2/1/20XX</a:t>
            </a:r>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38892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6"/>
          </a:xfrm>
        </p:spPr>
        <p:txBody>
          <a:bodyPr/>
          <a:lstStyle/>
          <a:p>
            <a:r>
              <a:rPr lang="en-US"/>
              <a:t>Click to edit Master title style</a:t>
            </a:r>
            <a:endParaRPr lang="en-IN"/>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1219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90766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2"/>
            <a:ext cx="10361851" cy="1362390"/>
          </a:xfrm>
        </p:spPr>
        <p:txBody>
          <a:bodyPr anchor="t"/>
          <a:lstStyle>
            <a:lvl1pPr algn="l">
              <a:defRPr sz="5300" b="1" cap="all"/>
            </a:lvl1pPr>
          </a:lstStyle>
          <a:p>
            <a:r>
              <a:rPr lang="en-US"/>
              <a:t>Click to edit Master title style</a:t>
            </a:r>
            <a:endParaRPr lang="en-IN"/>
          </a:p>
        </p:txBody>
      </p:sp>
      <p:sp>
        <p:nvSpPr>
          <p:cNvPr id="3" name="Text Placeholder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468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7130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2562"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7808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2"/>
            <a:ext cx="10361851" cy="1362390"/>
          </a:xfrm>
        </p:spPr>
        <p:txBody>
          <a:bodyPr anchor="t"/>
          <a:lstStyle>
            <a:lvl1pPr algn="l">
              <a:defRPr sz="5300" b="1" cap="all"/>
            </a:lvl1pPr>
          </a:lstStyle>
          <a:p>
            <a:r>
              <a:rPr lang="en-US"/>
              <a:t>Click to edit Master title style</a:t>
            </a:r>
            <a:endParaRPr lang="en-IN"/>
          </a:p>
        </p:txBody>
      </p:sp>
      <p:sp>
        <p:nvSpPr>
          <p:cNvPr id="3" name="Text Placeholder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47CF2-ADF8-4911-902D-2EA85D09598E}" type="datetimeFigureOut">
              <a:rPr lang="en-IN" smtClean="0"/>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4150090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3952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5775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112"/>
            <a:ext cx="4010562" cy="1162320"/>
          </a:xfrm>
        </p:spPr>
        <p:txBody>
          <a:bodyPr anchor="b"/>
          <a:lstStyle>
            <a:lvl1pPr algn="l">
              <a:defRPr sz="2700" b="1"/>
            </a:lvl1pPr>
          </a:lstStyle>
          <a:p>
            <a:r>
              <a:rPr lang="en-US"/>
              <a:t>Click to edit Master title style</a:t>
            </a:r>
            <a:endParaRPr lang="en-IN"/>
          </a:p>
        </p:txBody>
      </p:sp>
      <p:sp>
        <p:nvSpPr>
          <p:cNvPr id="3" name="Content Placeholder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523" y="1435434"/>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64627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70"/>
          </a:xfrm>
        </p:spPr>
        <p:txBody>
          <a:bodyPr anchor="b"/>
          <a:lstStyle>
            <a:lvl1pPr algn="l">
              <a:defRPr sz="2700" b="1"/>
            </a:lvl1pPr>
          </a:lstStyle>
          <a:p>
            <a:r>
              <a:rPr lang="en-US"/>
              <a:t>Click to edit Master title style</a:t>
            </a:r>
            <a:endParaRPr lang="en-IN"/>
          </a:p>
        </p:txBody>
      </p:sp>
      <p:sp>
        <p:nvSpPr>
          <p:cNvPr id="3" name="Picture Placeholder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IN"/>
          </a:p>
        </p:txBody>
      </p:sp>
      <p:sp>
        <p:nvSpPr>
          <p:cNvPr id="4" name="Text Placeholder 3"/>
          <p:cNvSpPr>
            <a:spLocks noGrp="1"/>
          </p:cNvSpPr>
          <p:nvPr>
            <p:ph type="body" sz="half" idx="2"/>
          </p:nvPr>
        </p:nvSpPr>
        <p:spPr>
          <a:xfrm>
            <a:off x="2389406" y="5368581"/>
            <a:ext cx="7314248" cy="8050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95020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70381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2"/>
            <a:ext cx="2742843" cy="585288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521" y="274702"/>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13337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881"/>
            <a:ext cx="6795043" cy="2594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7956" y="1057768"/>
            <a:ext cx="5002889" cy="2173936"/>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429" y="3751988"/>
            <a:ext cx="4984416" cy="1606535"/>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903"/>
            <a:ext cx="1070636" cy="2466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6057"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4890" y="6310821"/>
            <a:ext cx="4796880" cy="457306"/>
          </a:xfrm>
        </p:spPr>
        <p:txBody>
          <a:bodyPr/>
          <a:lstStyle/>
          <a:p>
            <a:r>
              <a:rPr lang="en-US" dirty="0">
                <a:solidFill>
                  <a:prstClr val="black">
                    <a:lumMod val="75000"/>
                    <a:lumOff val="25000"/>
                  </a:prstClr>
                </a:solidFill>
              </a:rPr>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7248"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6286" y="6310821"/>
            <a:ext cx="2150854" cy="457306"/>
          </a:xfrm>
        </p:spPr>
        <p:txBody>
          <a:bodyPr/>
          <a:lstStyle/>
          <a:p>
            <a:r>
              <a:rPr lang="en-US">
                <a:solidFill>
                  <a:srgbClr val="FFFFFF"/>
                </a:solidFill>
                <a:effectLst>
                  <a:outerShdw blurRad="50800" dist="38100" dir="2700000" algn="tl" rotWithShape="0">
                    <a:prstClr val="black">
                      <a:alpha val="43000"/>
                    </a:prstClr>
                  </a:outerShdw>
                </a:effectLst>
              </a:rPr>
              <a:t>2/1/20XX</a:t>
            </a:r>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043" y="-2"/>
            <a:ext cx="5331370" cy="6859590"/>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223148744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4749" y="0"/>
            <a:ext cx="4015665" cy="1056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739"/>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762"/>
            <a:ext cx="8202414" cy="50180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075" y="1475741"/>
            <a:ext cx="6622178" cy="792044"/>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077" y="2502627"/>
            <a:ext cx="6622177" cy="3031301"/>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3281" y="1085683"/>
            <a:ext cx="3997132" cy="5039024"/>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0" y="6145828"/>
            <a:ext cx="8149026" cy="713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5464" y="6169044"/>
            <a:ext cx="3981900" cy="6905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3816"/>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075" y="6310821"/>
            <a:ext cx="6622178" cy="457306"/>
          </a:xfrm>
        </p:spPr>
        <p:txBody>
          <a:bodyPr/>
          <a:lstStyle>
            <a:lvl1pPr>
              <a:defRPr>
                <a:solidFill>
                  <a:schemeClr val="bg1"/>
                </a:solidFill>
              </a:defRPr>
            </a:lvl1pPr>
          </a:lstStyle>
          <a:p>
            <a:r>
              <a:rPr lang="en-US" dirty="0">
                <a:solidFill>
                  <a:prstClr val="white"/>
                </a:solidFill>
              </a:rPr>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1463" y="0"/>
            <a:ext cx="64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8446" y="6310821"/>
            <a:ext cx="1885353" cy="457306"/>
          </a:xfrm>
        </p:spPr>
        <p:txBody>
          <a:bodyPr/>
          <a:lstStyle/>
          <a:p>
            <a:r>
              <a:rPr lang="en-US">
                <a:solidFill>
                  <a:prstClr val="black">
                    <a:lumMod val="75000"/>
                    <a:lumOff val="25000"/>
                  </a:prstClr>
                </a:solidFill>
              </a:rPr>
              <a:t>2/1/20XX</a:t>
            </a:r>
            <a:endParaRPr lang="en-US" dirty="0">
              <a:solidFill>
                <a:prstClr val="black">
                  <a:lumMod val="75000"/>
                  <a:lumOff val="25000"/>
                </a:prstClr>
              </a:solidFill>
            </a:endParaRP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0684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7783"/>
            <a:ext cx="4617119"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5152"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6943" y="0"/>
            <a:ext cx="7513470" cy="68595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238" y="673464"/>
            <a:ext cx="6456876" cy="1581256"/>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1" y="3461805"/>
            <a:ext cx="4612946" cy="3397783"/>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2947" cy="3397781"/>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241" y="2354131"/>
            <a:ext cx="6456876" cy="3768368"/>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872" y="6310821"/>
            <a:ext cx="4096497" cy="457306"/>
          </a:xfrm>
        </p:spPr>
        <p:txBody>
          <a:bodyPr/>
          <a:lstStyle>
            <a:lvl1pPr>
              <a:defRPr>
                <a:effectLst>
                  <a:outerShdw blurRad="50800" dist="38100" dir="240000" algn="ctr" rotWithShape="0">
                    <a:schemeClr val="tx1">
                      <a:alpha val="43000"/>
                    </a:schemeClr>
                  </a:outerShdw>
                </a:effectLst>
              </a:defRPr>
            </a:lvl1pPr>
          </a:lstStyle>
          <a:p>
            <a:r>
              <a:rPr lang="en-US" dirty="0">
                <a:solidFill>
                  <a:prstClr val="black">
                    <a:lumMod val="75000"/>
                    <a:lumOff val="25000"/>
                  </a:prstClr>
                </a:solidFill>
                <a:effectLst>
                  <a:outerShdw blurRad="50800" dist="38100" dir="240000" algn="ctr" rotWithShape="0">
                    <a:prstClr val="black">
                      <a:alpha val="43000"/>
                    </a:prstClr>
                  </a:outerShdw>
                </a:effectLst>
              </a:rPr>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4626" y="6310821"/>
            <a:ext cx="3411529" cy="457306"/>
          </a:xfrm>
        </p:spPr>
        <p:txBody>
          <a:bodyPr/>
          <a:lstStyle>
            <a:lvl1pPr>
              <a:defRPr>
                <a:effectLst/>
              </a:defRPr>
            </a:lvl1pPr>
          </a:lstStyle>
          <a:p>
            <a:r>
              <a:rPr lang="en-US">
                <a:solidFill>
                  <a:srgbClr val="17406D"/>
                </a:solidFill>
              </a:rPr>
              <a:t>2/1/20XX</a:t>
            </a:r>
            <a:endParaRPr lang="en-US" dirty="0">
              <a:solidFill>
                <a:prstClr val="black">
                  <a:lumMod val="75000"/>
                  <a:lumOff val="25000"/>
                </a:prstClr>
              </a:solidFill>
            </a:endParaRPr>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004329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6872" y="-4079"/>
            <a:ext cx="4640492" cy="1056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739"/>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4481" y="1095762"/>
            <a:ext cx="4602883" cy="50180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2466" y="1709927"/>
            <a:ext cx="3754182" cy="2529100"/>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5876" y="4239027"/>
            <a:ext cx="3806423" cy="1741807"/>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5828"/>
            <a:ext cx="7533675" cy="713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4481" y="6169044"/>
            <a:ext cx="4602883" cy="6905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3816"/>
            <a:ext cx="1218736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0480" y="0"/>
            <a:ext cx="64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763"/>
            <a:ext cx="7518953" cy="5018054"/>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409483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2947CF2-ADF8-4911-902D-2EA85D09598E}" type="datetimeFigureOut">
              <a:rPr lang="en-IN" smtClean="0"/>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534124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633" y="2130711"/>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849"/>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171" y="1044296"/>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646"/>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172" y="6310821"/>
            <a:ext cx="5731315" cy="457306"/>
          </a:xfrm>
        </p:spPr>
        <p:txBody>
          <a:bodyPr/>
          <a:lstStyle/>
          <a:p>
            <a:r>
              <a:rPr lang="en-US" dirty="0">
                <a:solidFill>
                  <a:prstClr val="black">
                    <a:lumMod val="75000"/>
                    <a:lumOff val="25000"/>
                  </a:prstClr>
                </a:solidFill>
              </a:rPr>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1100" y="6310821"/>
            <a:ext cx="2148560" cy="457306"/>
          </a:xfrm>
        </p:spPr>
        <p:txBody>
          <a:bodyPr/>
          <a:lstStyle/>
          <a:p>
            <a:r>
              <a:rPr lang="en-US">
                <a:solidFill>
                  <a:prstClr val="black">
                    <a:lumMod val="75000"/>
                    <a:lumOff val="25000"/>
                  </a:prstClr>
                </a:solidFill>
              </a:rPr>
              <a:t>2/1/20XX</a:t>
            </a:r>
            <a:endParaRPr lang="en-US" dirty="0">
              <a:solidFill>
                <a:prstClr val="black">
                  <a:lumMod val="75000"/>
                  <a:lumOff val="25000"/>
                </a:prstClr>
              </a:solidFill>
            </a:endParaRPr>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97637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633" y="2130711"/>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849"/>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171" y="1044296"/>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646"/>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172" y="6310821"/>
            <a:ext cx="5731315" cy="457306"/>
          </a:xfrm>
        </p:spPr>
        <p:txBody>
          <a:bodyPr/>
          <a:lstStyle/>
          <a:p>
            <a:r>
              <a:rPr lang="en-US" dirty="0">
                <a:solidFill>
                  <a:prstClr val="black">
                    <a:lumMod val="75000"/>
                    <a:lumOff val="25000"/>
                  </a:prstClr>
                </a:solidFill>
              </a:rPr>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1100" y="6310821"/>
            <a:ext cx="2148560" cy="457306"/>
          </a:xfrm>
        </p:spPr>
        <p:txBody>
          <a:bodyPr/>
          <a:lstStyle/>
          <a:p>
            <a:r>
              <a:rPr lang="en-US">
                <a:solidFill>
                  <a:prstClr val="black">
                    <a:lumMod val="75000"/>
                    <a:lumOff val="25000"/>
                  </a:prstClr>
                </a:solidFill>
              </a:rPr>
              <a:t>2/1/20XX</a:t>
            </a:r>
            <a:endParaRPr lang="en-US" dirty="0">
              <a:solidFill>
                <a:prstClr val="black">
                  <a:lumMod val="75000"/>
                  <a:lumOff val="25000"/>
                </a:prstClr>
              </a:solidFill>
            </a:endParaRP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9420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0525" y="0"/>
            <a:ext cx="64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0413" cy="6859588"/>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4" y="1095762"/>
            <a:ext cx="4605935" cy="3937843"/>
          </a:xfrm>
          <a:solidFill>
            <a:schemeClr val="tx2"/>
          </a:solidFill>
        </p:spPr>
        <p:txBody>
          <a:bodyPr rIns="365760" anchor="b"/>
          <a:lstStyle>
            <a:lvl1pPr marL="365723">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5" y="5033604"/>
            <a:ext cx="4605935" cy="1080212"/>
          </a:xfrm>
          <a:solidFill>
            <a:schemeClr val="tx2"/>
          </a:solidFill>
        </p:spPr>
        <p:txBody>
          <a:bodyPr anchor="ctr"/>
          <a:lstStyle>
            <a:lvl1pPr marL="365723">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277" y="6310821"/>
            <a:ext cx="6006909" cy="457306"/>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solidFill>
                  <a:prstClr val="white"/>
                </a:solidFill>
              </a:rPr>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6286" y="6310821"/>
            <a:ext cx="2150854" cy="457306"/>
          </a:xfrm>
        </p:spPr>
        <p:txBody>
          <a:bodyPr/>
          <a:lstStyle>
            <a:lvl1pPr>
              <a:defRPr>
                <a:solidFill>
                  <a:schemeClr val="bg1"/>
                </a:solidFill>
                <a:effectLst>
                  <a:outerShdw blurRad="38100" dist="38100" dir="2700000" algn="tl">
                    <a:srgbClr val="000000">
                      <a:alpha val="43137"/>
                    </a:srgbClr>
                  </a:outerShdw>
                </a:effectLst>
              </a:defRPr>
            </a:lvl1pPr>
          </a:lstStyle>
          <a:p>
            <a:r>
              <a:rPr lang="en-US">
                <a:solidFill>
                  <a:prstClr val="white"/>
                </a:solidFill>
              </a:rPr>
              <a:t>2/1/20XX</a:t>
            </a:r>
            <a:endParaRPr lang="en-US" dirty="0">
              <a:solidFill>
                <a:prstClr val="white"/>
              </a:solidFill>
            </a:endParaRPr>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7827" y="6310821"/>
            <a:ext cx="979751" cy="457306"/>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495114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633" y="-2947"/>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5932"/>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172" y="4873379"/>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1729"/>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172" y="6310821"/>
            <a:ext cx="4945948" cy="457306"/>
          </a:xfrm>
        </p:spPr>
        <p:txBody>
          <a:bodyPr/>
          <a:lstStyle/>
          <a:p>
            <a:r>
              <a:rPr lang="en-US" dirty="0">
                <a:solidFill>
                  <a:prstClr val="black">
                    <a:lumMod val="75000"/>
                    <a:lumOff val="25000"/>
                  </a:prstClr>
                </a:solidFill>
              </a:rPr>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1100" y="6310821"/>
            <a:ext cx="2148560" cy="457306"/>
          </a:xfrm>
        </p:spPr>
        <p:txBody>
          <a:bodyPr/>
          <a:lstStyle/>
          <a:p>
            <a:r>
              <a:rPr lang="en-US">
                <a:solidFill>
                  <a:prstClr val="black">
                    <a:lumMod val="75000"/>
                    <a:lumOff val="25000"/>
                  </a:prstClr>
                </a:solidFill>
              </a:rPr>
              <a:t>2/1/20XX</a:t>
            </a:r>
            <a:endParaRPr lang="en-US" dirty="0">
              <a:solidFill>
                <a:prstClr val="black">
                  <a:lumMod val="75000"/>
                  <a:lumOff val="25000"/>
                </a:prstClr>
              </a:solidFill>
            </a:endParaRPr>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15876951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633" y="-2947"/>
            <a:ext cx="11151779" cy="472887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5932"/>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172" y="4873379"/>
            <a:ext cx="10012406" cy="1030599"/>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1729"/>
            <a:ext cx="1006635" cy="1216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172" y="6310821"/>
            <a:ext cx="4945948" cy="457306"/>
          </a:xfrm>
        </p:spPr>
        <p:txBody>
          <a:bodyPr/>
          <a:lstStyle/>
          <a:p>
            <a:r>
              <a:rPr lang="en-US" dirty="0">
                <a:solidFill>
                  <a:prstClr val="black">
                    <a:lumMod val="75000"/>
                    <a:lumOff val="25000"/>
                  </a:prstClr>
                </a:solidFill>
              </a:rPr>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1100" y="6310821"/>
            <a:ext cx="2148560" cy="457306"/>
          </a:xfrm>
        </p:spPr>
        <p:txBody>
          <a:bodyPr/>
          <a:lstStyle/>
          <a:p>
            <a:r>
              <a:rPr lang="en-US">
                <a:solidFill>
                  <a:prstClr val="black">
                    <a:lumMod val="75000"/>
                    <a:lumOff val="25000"/>
                  </a:prstClr>
                </a:solidFill>
              </a:rPr>
              <a:t>2/1/20XX</a:t>
            </a:r>
            <a:endParaRPr lang="en-US" dirty="0">
              <a:solidFill>
                <a:prstClr val="black">
                  <a:lumMod val="75000"/>
                  <a:lumOff val="25000"/>
                </a:prstClr>
              </a:solidFill>
            </a:endParaRP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230109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736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sz="1800" dirty="0">
              <a:solidFill>
                <a:prstClr val="white"/>
              </a:solidFill>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4"/>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851" y="180686"/>
            <a:ext cx="10898727" cy="935993"/>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932"/>
            <a:ext cx="12190413" cy="47505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9251"/>
            <a:ext cx="4650643" cy="750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850" y="1834430"/>
            <a:ext cx="472712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850" y="2422941"/>
            <a:ext cx="4727120" cy="3030147"/>
          </a:xfrm>
        </p:spPr>
        <p:txBody>
          <a:bodyPr anchor="t">
            <a:no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206" y="1834429"/>
            <a:ext cx="472712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206" y="2422941"/>
            <a:ext cx="4727120" cy="3030147"/>
          </a:xfrm>
        </p:spPr>
        <p:txBody>
          <a:bodyPr anchor="t">
            <a:no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2520"/>
            <a:ext cx="12187365"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833" y="6310821"/>
            <a:ext cx="3423540" cy="457306"/>
          </a:xfrm>
        </p:spPr>
        <p:txBody>
          <a:bodyPr/>
          <a:lstStyle>
            <a:lvl1pPr>
              <a:defRPr>
                <a:solidFill>
                  <a:schemeClr val="bg1"/>
                </a:solidFill>
              </a:defRPr>
            </a:lvl1pPr>
          </a:lstStyle>
          <a:p>
            <a:r>
              <a:rPr lang="en-US" dirty="0">
                <a:solidFill>
                  <a:prstClr val="white"/>
                </a:solidFill>
              </a:rPr>
              <a:t>Presentation Title</a:t>
            </a: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2921" y="6310821"/>
            <a:ext cx="3411529" cy="457306"/>
          </a:xfrm>
        </p:spPr>
        <p:txBody>
          <a:bodyPr/>
          <a:lstStyle>
            <a:lvl1pPr>
              <a:defRPr>
                <a:solidFill>
                  <a:schemeClr val="tx2"/>
                </a:solidFill>
              </a:defRPr>
            </a:lvl1pPr>
          </a:lstStyle>
          <a:p>
            <a:r>
              <a:rPr lang="en-US">
                <a:solidFill>
                  <a:srgbClr val="17406D"/>
                </a:solidFill>
              </a:rPr>
              <a:t>2/1/20XX</a:t>
            </a:r>
            <a:endParaRPr lang="en-US" dirty="0">
              <a:solidFill>
                <a:srgbClr val="17406D"/>
              </a:solidFill>
            </a:endParaRPr>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195" y="6119048"/>
            <a:ext cx="64000" cy="740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3551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736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sz="1800" dirty="0">
              <a:solidFill>
                <a:prstClr val="white"/>
              </a:solidFill>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4"/>
            <a:ext cx="12190413" cy="134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851" y="180686"/>
            <a:ext cx="10898727" cy="935993"/>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932"/>
            <a:ext cx="12190413" cy="47505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9251"/>
            <a:ext cx="4650643" cy="750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850" y="1834430"/>
            <a:ext cx="351857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850" y="2420115"/>
            <a:ext cx="3518570" cy="3198000"/>
          </a:xfrm>
        </p:spPr>
        <p:txBody>
          <a:bodyPr anchor="t">
            <a:norm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5922" y="1828780"/>
            <a:ext cx="351857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5922" y="2420115"/>
            <a:ext cx="3518570" cy="3198000"/>
          </a:xfrm>
        </p:spPr>
        <p:txBody>
          <a:bodyPr anchor="t">
            <a:norm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2993" y="1834430"/>
            <a:ext cx="3518570" cy="465263"/>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2993" y="2420115"/>
            <a:ext cx="3518570" cy="3198000"/>
          </a:xfrm>
        </p:spPr>
        <p:txBody>
          <a:bodyPr anchor="t">
            <a:normAutofit/>
          </a:bodyPr>
          <a:lstStyle>
            <a:lvl1pPr marL="283436" indent="-283436">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2520"/>
            <a:ext cx="12187365"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195" y="6119048"/>
            <a:ext cx="64000" cy="740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833" y="6310821"/>
            <a:ext cx="3423540" cy="457306"/>
          </a:xfrm>
        </p:spPr>
        <p:txBody>
          <a:bodyPr/>
          <a:lstStyle>
            <a:lvl1pPr>
              <a:defRPr>
                <a:solidFill>
                  <a:schemeClr val="bg1"/>
                </a:solidFill>
              </a:defRPr>
            </a:lvl1pPr>
          </a:lstStyle>
          <a:p>
            <a:r>
              <a:rPr lang="en-US" dirty="0">
                <a:solidFill>
                  <a:prstClr val="white"/>
                </a:solidFill>
              </a:rPr>
              <a:t>Presentation Title</a:t>
            </a: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2921" y="6310821"/>
            <a:ext cx="3411529" cy="457306"/>
          </a:xfrm>
        </p:spPr>
        <p:txBody>
          <a:bodyPr/>
          <a:lstStyle>
            <a:lvl1pPr>
              <a:defRPr>
                <a:solidFill>
                  <a:schemeClr val="tx2"/>
                </a:solidFill>
              </a:defRPr>
            </a:lvl1pPr>
          </a:lstStyle>
          <a:p>
            <a:r>
              <a:rPr lang="en-US">
                <a:solidFill>
                  <a:srgbClr val="17406D"/>
                </a:solidFill>
              </a:rPr>
              <a:t>2/1/20XX</a:t>
            </a:r>
            <a:endParaRPr lang="en-US" dirty="0">
              <a:solidFill>
                <a:srgbClr val="17406D"/>
              </a:solidFill>
            </a:endParaRPr>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841295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6943" y="0"/>
            <a:ext cx="7513470" cy="68595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5968" y="537506"/>
            <a:ext cx="6171609" cy="1032166"/>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5152"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845"/>
            <a:ext cx="4617119"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7708"/>
            <a:ext cx="4617119"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2943" cy="2249842"/>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874"/>
            <a:ext cx="4612943" cy="2242039"/>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4640"/>
            <a:ext cx="4612943" cy="2242039"/>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5971" y="1736147"/>
            <a:ext cx="6171609" cy="3768368"/>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833" y="6310821"/>
            <a:ext cx="3271090" cy="457306"/>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solidFill>
                  <a:prstClr val="white"/>
                </a:solidFill>
              </a:rPr>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5969" y="6310821"/>
            <a:ext cx="3411529" cy="457306"/>
          </a:xfrm>
        </p:spPr>
        <p:txBody>
          <a:bodyPr/>
          <a:lstStyle>
            <a:lvl1pPr>
              <a:defRPr>
                <a:solidFill>
                  <a:schemeClr val="tx2"/>
                </a:solidFill>
                <a:effectLst/>
              </a:defRPr>
            </a:lvl1pPr>
          </a:lstStyle>
          <a:p>
            <a:r>
              <a:rPr lang="en-US">
                <a:solidFill>
                  <a:srgbClr val="17406D"/>
                </a:solidFill>
              </a:rPr>
              <a:t>2/1/20XX</a:t>
            </a:r>
            <a:endParaRPr lang="en-US" dirty="0">
              <a:solidFill>
                <a:srgbClr val="17406D"/>
              </a:solidFill>
            </a:endParaRPr>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157943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0414"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990"/>
            <a:ext cx="6832492" cy="2594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436" y="1138304"/>
            <a:ext cx="4862178" cy="2019956"/>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7131" y="4943"/>
            <a:ext cx="5333283" cy="3392838"/>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574" y="3461804"/>
            <a:ext cx="5727469" cy="3397784"/>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2" y="920378"/>
            <a:ext cx="1070636" cy="2466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1161"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652"/>
            <a:ext cx="6832493" cy="71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7131" y="3443470"/>
            <a:ext cx="5333283" cy="341611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7783"/>
            <a:ext cx="12190414" cy="64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5801" y="3929252"/>
            <a:ext cx="4161777" cy="2285529"/>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718" y="6310821"/>
            <a:ext cx="4945948" cy="457306"/>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solidFill>
                  <a:prstClr val="white"/>
                </a:solidFill>
              </a:rPr>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7248"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6770" y="6310821"/>
            <a:ext cx="2735973" cy="457306"/>
          </a:xfrm>
        </p:spPr>
        <p:txBody>
          <a:bodyPr/>
          <a:lstStyle/>
          <a:p>
            <a:r>
              <a:rPr lang="en-US">
                <a:solidFill>
                  <a:prstClr val="black">
                    <a:lumMod val="75000"/>
                    <a:lumOff val="25000"/>
                  </a:prstClr>
                </a:solidFill>
              </a:rPr>
              <a:t>2/1/20XX</a:t>
            </a:r>
            <a:endParaRPr lang="en-US" dirty="0">
              <a:solidFill>
                <a:prstClr val="black">
                  <a:lumMod val="75000"/>
                  <a:lumOff val="25000"/>
                </a:prstClr>
              </a:solidFill>
            </a:endParaRP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7827" y="6310821"/>
            <a:ext cx="979751" cy="457306"/>
          </a:xfrm>
        </p:spPr>
        <p:txBody>
          <a:body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434119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6"/>
          </a:xfrm>
        </p:spPr>
        <p:txBody>
          <a:bodyPr/>
          <a:lstStyle/>
          <a:p>
            <a:r>
              <a:rPr lang="en-US"/>
              <a:t>Click to edit Master title style</a:t>
            </a:r>
            <a:endParaRPr lang="en-IN"/>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3121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2562"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2947CF2-ADF8-4911-902D-2EA85D09598E}" type="datetimeFigureOut">
              <a:rPr lang="en-IN" smtClean="0"/>
              <a:t>30-08-2023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3867227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67818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2"/>
            <a:ext cx="10361851" cy="1362390"/>
          </a:xfrm>
        </p:spPr>
        <p:txBody>
          <a:bodyPr anchor="t"/>
          <a:lstStyle>
            <a:lvl1pPr algn="l">
              <a:defRPr sz="5300" b="1" cap="all"/>
            </a:lvl1pPr>
          </a:lstStyle>
          <a:p>
            <a:r>
              <a:rPr lang="en-US"/>
              <a:t>Click to edit Master title style</a:t>
            </a:r>
            <a:endParaRPr lang="en-IN"/>
          </a:p>
        </p:txBody>
      </p:sp>
      <p:sp>
        <p:nvSpPr>
          <p:cNvPr id="3" name="Text Placeholder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93646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58510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2562"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99588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74129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93454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112"/>
            <a:ext cx="4010562" cy="1162320"/>
          </a:xfrm>
        </p:spPr>
        <p:txBody>
          <a:bodyPr anchor="b"/>
          <a:lstStyle>
            <a:lvl1pPr algn="l">
              <a:defRPr sz="2700" b="1"/>
            </a:lvl1pPr>
          </a:lstStyle>
          <a:p>
            <a:r>
              <a:rPr lang="en-US"/>
              <a:t>Click to edit Master title style</a:t>
            </a:r>
            <a:endParaRPr lang="en-IN"/>
          </a:p>
        </p:txBody>
      </p:sp>
      <p:sp>
        <p:nvSpPr>
          <p:cNvPr id="3" name="Content Placeholder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523" y="1435434"/>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4257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70"/>
          </a:xfrm>
        </p:spPr>
        <p:txBody>
          <a:bodyPr anchor="b"/>
          <a:lstStyle>
            <a:lvl1pPr algn="l">
              <a:defRPr sz="2700" b="1"/>
            </a:lvl1pPr>
          </a:lstStyle>
          <a:p>
            <a:r>
              <a:rPr lang="en-US"/>
              <a:t>Click to edit Master title style</a:t>
            </a:r>
            <a:endParaRPr lang="en-IN"/>
          </a:p>
        </p:txBody>
      </p:sp>
      <p:sp>
        <p:nvSpPr>
          <p:cNvPr id="3" name="Picture Placeholder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IN"/>
          </a:p>
        </p:txBody>
      </p:sp>
      <p:sp>
        <p:nvSpPr>
          <p:cNvPr id="4" name="Text Placeholder 3"/>
          <p:cNvSpPr>
            <a:spLocks noGrp="1"/>
          </p:cNvSpPr>
          <p:nvPr>
            <p:ph type="body" sz="half" idx="2"/>
          </p:nvPr>
        </p:nvSpPr>
        <p:spPr>
          <a:xfrm>
            <a:off x="2389406" y="5368581"/>
            <a:ext cx="7314248" cy="8050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52810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15597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2"/>
            <a:ext cx="2742843" cy="585288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521" y="274702"/>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4645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2947CF2-ADF8-4911-902D-2EA85D09598E}" type="datetimeFigureOut">
              <a:rPr lang="en-IN" smtClean="0"/>
              <a:t>30-08-2023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3787813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6"/>
          </a:xfrm>
        </p:spPr>
        <p:txBody>
          <a:bodyPr/>
          <a:lstStyle/>
          <a:p>
            <a:r>
              <a:rPr lang="en-US"/>
              <a:t>Click to edit Master title style</a:t>
            </a:r>
            <a:endParaRPr lang="en-IN"/>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763119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684393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2"/>
            <a:ext cx="10361851" cy="1362390"/>
          </a:xfrm>
        </p:spPr>
        <p:txBody>
          <a:bodyPr anchor="t"/>
          <a:lstStyle>
            <a:lvl1pPr algn="l">
              <a:defRPr sz="5300" b="1" cap="all"/>
            </a:lvl1pPr>
          </a:lstStyle>
          <a:p>
            <a:r>
              <a:rPr lang="en-US"/>
              <a:t>Click to edit Master title style</a:t>
            </a:r>
            <a:endParaRPr lang="en-IN"/>
          </a:p>
        </p:txBody>
      </p:sp>
      <p:sp>
        <p:nvSpPr>
          <p:cNvPr id="3" name="Text Placeholder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517632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29032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2562"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725390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6220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51121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112"/>
            <a:ext cx="4010562" cy="1162320"/>
          </a:xfrm>
        </p:spPr>
        <p:txBody>
          <a:bodyPr anchor="b"/>
          <a:lstStyle>
            <a:lvl1pPr algn="l">
              <a:defRPr sz="2700" b="1"/>
            </a:lvl1pPr>
          </a:lstStyle>
          <a:p>
            <a:r>
              <a:rPr lang="en-US"/>
              <a:t>Click to edit Master title style</a:t>
            </a:r>
            <a:endParaRPr lang="en-IN"/>
          </a:p>
        </p:txBody>
      </p:sp>
      <p:sp>
        <p:nvSpPr>
          <p:cNvPr id="3" name="Content Placeholder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523" y="1435434"/>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600440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70"/>
          </a:xfrm>
        </p:spPr>
        <p:txBody>
          <a:bodyPr anchor="b"/>
          <a:lstStyle>
            <a:lvl1pPr algn="l">
              <a:defRPr sz="2700" b="1"/>
            </a:lvl1pPr>
          </a:lstStyle>
          <a:p>
            <a:r>
              <a:rPr lang="en-US"/>
              <a:t>Click to edit Master title style</a:t>
            </a:r>
            <a:endParaRPr lang="en-IN"/>
          </a:p>
        </p:txBody>
      </p:sp>
      <p:sp>
        <p:nvSpPr>
          <p:cNvPr id="3" name="Picture Placeholder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IN"/>
          </a:p>
        </p:txBody>
      </p:sp>
      <p:sp>
        <p:nvSpPr>
          <p:cNvPr id="4" name="Text Placeholder 3"/>
          <p:cNvSpPr>
            <a:spLocks noGrp="1"/>
          </p:cNvSpPr>
          <p:nvPr>
            <p:ph type="body" sz="half" idx="2"/>
          </p:nvPr>
        </p:nvSpPr>
        <p:spPr>
          <a:xfrm>
            <a:off x="2389406" y="5368581"/>
            <a:ext cx="7314248" cy="8050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29305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3479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47CF2-ADF8-4911-902D-2EA85D09598E}" type="datetimeFigureOut">
              <a:rPr lang="en-IN" smtClean="0"/>
              <a:t>30-08-2023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2595070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2"/>
            <a:ext cx="2742843" cy="585288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521" y="274702"/>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4195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112"/>
            <a:ext cx="4010562" cy="1162320"/>
          </a:xfrm>
        </p:spPr>
        <p:txBody>
          <a:bodyPr anchor="b"/>
          <a:lstStyle>
            <a:lvl1pPr algn="l">
              <a:defRPr sz="2700" b="1"/>
            </a:lvl1pPr>
          </a:lstStyle>
          <a:p>
            <a:r>
              <a:rPr lang="en-US"/>
              <a:t>Click to edit Master title style</a:t>
            </a:r>
            <a:endParaRPr lang="en-IN"/>
          </a:p>
        </p:txBody>
      </p:sp>
      <p:sp>
        <p:nvSpPr>
          <p:cNvPr id="3" name="Content Placeholder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523" y="1435434"/>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268865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70"/>
          </a:xfrm>
        </p:spPr>
        <p:txBody>
          <a:bodyPr anchor="b"/>
          <a:lstStyle>
            <a:lvl1pPr algn="l">
              <a:defRPr sz="2700" b="1"/>
            </a:lvl1pPr>
          </a:lstStyle>
          <a:p>
            <a:r>
              <a:rPr lang="en-US"/>
              <a:t>Click to edit Master title style</a:t>
            </a:r>
            <a:endParaRPr lang="en-IN"/>
          </a:p>
        </p:txBody>
      </p:sp>
      <p:sp>
        <p:nvSpPr>
          <p:cNvPr id="3" name="Picture Placeholder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IN"/>
          </a:p>
        </p:txBody>
      </p:sp>
      <p:sp>
        <p:nvSpPr>
          <p:cNvPr id="4" name="Text Placeholder 3"/>
          <p:cNvSpPr>
            <a:spLocks noGrp="1"/>
          </p:cNvSpPr>
          <p:nvPr>
            <p:ph type="body" sz="half" idx="2"/>
          </p:nvPr>
        </p:nvSpPr>
        <p:spPr>
          <a:xfrm>
            <a:off x="2389406" y="5368581"/>
            <a:ext cx="7314248" cy="8050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947CF2-ADF8-4911-902D-2EA85D09598E}" type="datetimeFigureOut">
              <a:rPr lang="en-IN" smtClean="0"/>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9390F8-ECC7-43BB-8757-5D43BC5F780C}" type="slidenum">
              <a:rPr lang="en-IN" smtClean="0"/>
              <a:t>‹#›</a:t>
            </a:fld>
            <a:endParaRPr lang="en-IN"/>
          </a:p>
        </p:txBody>
      </p:sp>
    </p:spTree>
    <p:extLst>
      <p:ext uri="{BB962C8B-B14F-4D97-AF65-F5344CB8AC3E}">
        <p14:creationId xmlns:p14="http://schemas.microsoft.com/office/powerpoint/2010/main" val="199431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520"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E2947CF2-ADF8-4911-902D-2EA85D09598E}" type="datetimeFigureOut">
              <a:rPr lang="en-IN" smtClean="0"/>
              <a:t>30-08-2023</a:t>
            </a:fld>
            <a:endParaRPr lang="en-IN"/>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1C9390F8-ECC7-43BB-8757-5D43BC5F780C}" type="slidenum">
              <a:rPr lang="en-IN" smtClean="0"/>
              <a:t>‹#›</a:t>
            </a:fld>
            <a:endParaRPr lang="en-IN"/>
          </a:p>
        </p:txBody>
      </p:sp>
    </p:spTree>
    <p:extLst>
      <p:ext uri="{BB962C8B-B14F-4D97-AF65-F5344CB8AC3E}">
        <p14:creationId xmlns:p14="http://schemas.microsoft.com/office/powerpoint/2010/main" val="3144816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7688" y="0"/>
            <a:ext cx="7472725" cy="68595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Placeholder 1"/>
          <p:cNvSpPr>
            <a:spLocks noGrp="1"/>
          </p:cNvSpPr>
          <p:nvPr>
            <p:ph type="title"/>
          </p:nvPr>
        </p:nvSpPr>
        <p:spPr>
          <a:xfrm>
            <a:off x="642835" y="705276"/>
            <a:ext cx="3411529" cy="5198702"/>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5971" y="705277"/>
            <a:ext cx="6171609" cy="5198701"/>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5971" y="6310821"/>
            <a:ext cx="4549020" cy="457306"/>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2/1/20XX</a:t>
            </a:r>
            <a:endParaRPr lang="en-US" dirty="0"/>
          </a:p>
        </p:txBody>
      </p:sp>
      <p:sp>
        <p:nvSpPr>
          <p:cNvPr id="5" name="Footer Placeholder 4"/>
          <p:cNvSpPr>
            <a:spLocks noGrp="1"/>
          </p:cNvSpPr>
          <p:nvPr>
            <p:ph type="ftr" sz="quarter" idx="3"/>
          </p:nvPr>
        </p:nvSpPr>
        <p:spPr>
          <a:xfrm>
            <a:off x="642835" y="6310821"/>
            <a:ext cx="3411529" cy="457306"/>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7827" y="6310821"/>
            <a:ext cx="979751" cy="457306"/>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5894"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5040056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l" defTabSz="914309"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309"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309"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08" algn="l" defTabSz="914309"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048"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056"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064"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072"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520"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540627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7688" y="0"/>
            <a:ext cx="7472725" cy="68595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42835" y="705276"/>
            <a:ext cx="3411529" cy="5198702"/>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5971" y="705277"/>
            <a:ext cx="6171609" cy="5198701"/>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5971" y="6310821"/>
            <a:ext cx="4549020" cy="457306"/>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solidFill>
                  <a:prstClr val="black">
                    <a:lumMod val="75000"/>
                    <a:lumOff val="25000"/>
                  </a:prstClr>
                </a:solidFill>
              </a:rPr>
              <a:t>2/1/20XX</a:t>
            </a:r>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642835" y="6310821"/>
            <a:ext cx="3411529" cy="457306"/>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solidFill>
                  <a:prstClr val="black">
                    <a:lumMod val="75000"/>
                    <a:lumOff val="25000"/>
                  </a:prstClr>
                </a:solidFill>
              </a:rPr>
              <a:t>Presentation Title</a:t>
            </a:r>
          </a:p>
        </p:txBody>
      </p:sp>
      <p:sp>
        <p:nvSpPr>
          <p:cNvPr id="6" name="Slide Number Placeholder 5"/>
          <p:cNvSpPr>
            <a:spLocks noGrp="1"/>
          </p:cNvSpPr>
          <p:nvPr>
            <p:ph type="sldNum" sz="quarter" idx="4"/>
          </p:nvPr>
        </p:nvSpPr>
        <p:spPr>
          <a:xfrm>
            <a:off x="10567827" y="6310821"/>
            <a:ext cx="979751" cy="457306"/>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5894" y="3397795"/>
            <a:ext cx="6859590"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647795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p:txStyles>
    <p:titleStyle>
      <a:lvl1pPr algn="l" defTabSz="914309"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309"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309"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08" algn="l" defTabSz="914309"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048"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056"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064"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072"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520"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295081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520"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E2947CF2-ADF8-4911-902D-2EA85D09598E}" type="datetimeFigureOut">
              <a:rPr lang="en-IN" smtClean="0">
                <a:solidFill>
                  <a:prstClr val="black">
                    <a:tint val="75000"/>
                  </a:prstClr>
                </a:solidFill>
              </a:rPr>
              <a:pPr/>
              <a:t>30-08-2023</a:t>
            </a:fld>
            <a:endParaRPr lang="en-IN">
              <a:solidFill>
                <a:prstClr val="black">
                  <a:tint val="75000"/>
                </a:prstClr>
              </a:solidFill>
            </a:endParaRPr>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1C9390F8-ECC7-43BB-8757-5D43BC5F780C}"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95917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1.xml"/><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7.jpe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itish.swarup\Desktop\Template\Title of your Presentation\Slide4.PNG"/>
          <p:cNvPicPr>
            <a:picLocks noChangeAspect="1" noChangeArrowheads="1"/>
          </p:cNvPicPr>
          <p:nvPr/>
        </p:nvPicPr>
        <p:blipFill rotWithShape="1">
          <a:blip r:embed="rId3">
            <a:extLst>
              <a:ext uri="{28A0092B-C50C-407E-A947-70E740481C1C}">
                <a14:useLocalDpi xmlns:a14="http://schemas.microsoft.com/office/drawing/2010/main" val="0"/>
              </a:ext>
            </a:extLst>
          </a:blip>
          <a:srcRect r="53315"/>
          <a:stretch/>
        </p:blipFill>
        <p:spPr bwMode="auto">
          <a:xfrm>
            <a:off x="1" y="1588"/>
            <a:ext cx="5691116" cy="685641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9F9A6D98-9C0F-49CD-9FF4-F3F3D91E2DA4}"/>
              </a:ext>
            </a:extLst>
          </p:cNvPr>
          <p:cNvGrpSpPr/>
          <p:nvPr/>
        </p:nvGrpSpPr>
        <p:grpSpPr>
          <a:xfrm>
            <a:off x="7544849" y="605163"/>
            <a:ext cx="4647150" cy="992459"/>
            <a:chOff x="7544849" y="605163"/>
            <a:chExt cx="4647150" cy="992459"/>
          </a:xfrm>
          <a:solidFill>
            <a:srgbClr val="629DD1">
              <a:lumMod val="75000"/>
            </a:srgbClr>
          </a:solidFill>
        </p:grpSpPr>
        <p:sp>
          <p:nvSpPr>
            <p:cNvPr id="15" name="Freeform: Shape 26">
              <a:extLst>
                <a:ext uri="{FF2B5EF4-FFF2-40B4-BE49-F238E27FC236}">
                  <a16:creationId xmlns:a16="http://schemas.microsoft.com/office/drawing/2014/main" id="{CB82AF17-A406-4D79-96DF-36896168B059}"/>
                </a:ext>
              </a:extLst>
            </p:cNvPr>
            <p:cNvSpPr/>
            <p:nvPr/>
          </p:nvSpPr>
          <p:spPr>
            <a:xfrm>
              <a:off x="7544849" y="605163"/>
              <a:ext cx="4647150" cy="992459"/>
            </a:xfrm>
            <a:custGeom>
              <a:avLst/>
              <a:gdLst>
                <a:gd name="connsiteX0" fmla="*/ 0 w 4647150"/>
                <a:gd name="connsiteY0" fmla="*/ 0 h 992459"/>
                <a:gd name="connsiteX1" fmla="*/ 4647150 w 4647150"/>
                <a:gd name="connsiteY1" fmla="*/ 0 h 992459"/>
                <a:gd name="connsiteX2" fmla="*/ 4647150 w 4647150"/>
                <a:gd name="connsiteY2" fmla="*/ 992459 h 992459"/>
                <a:gd name="connsiteX3" fmla="*/ 517540 w 4647150"/>
                <a:gd name="connsiteY3" fmla="*/ 992459 h 992459"/>
              </a:gdLst>
              <a:ahLst/>
              <a:cxnLst>
                <a:cxn ang="0">
                  <a:pos x="connsiteX0" y="connsiteY0"/>
                </a:cxn>
                <a:cxn ang="0">
                  <a:pos x="connsiteX1" y="connsiteY1"/>
                </a:cxn>
                <a:cxn ang="0">
                  <a:pos x="connsiteX2" y="connsiteY2"/>
                </a:cxn>
                <a:cxn ang="0">
                  <a:pos x="connsiteX3" y="connsiteY3"/>
                </a:cxn>
              </a:cxnLst>
              <a:rect l="l" t="t" r="r" b="b"/>
              <a:pathLst>
                <a:path w="4647150" h="992459">
                  <a:moveTo>
                    <a:pt x="0" y="0"/>
                  </a:moveTo>
                  <a:lnTo>
                    <a:pt x="4647150" y="0"/>
                  </a:lnTo>
                  <a:lnTo>
                    <a:pt x="4647150" y="992459"/>
                  </a:lnTo>
                  <a:lnTo>
                    <a:pt x="517540" y="99245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Freeform: Shape 25">
              <a:extLst>
                <a:ext uri="{FF2B5EF4-FFF2-40B4-BE49-F238E27FC236}">
                  <a16:creationId xmlns:a16="http://schemas.microsoft.com/office/drawing/2014/main" id="{04464568-AF0E-403F-8720-07CF17A0DCBB}"/>
                </a:ext>
              </a:extLst>
            </p:cNvPr>
            <p:cNvSpPr/>
            <p:nvPr/>
          </p:nvSpPr>
          <p:spPr>
            <a:xfrm>
              <a:off x="8022653" y="1521422"/>
              <a:ext cx="4169346" cy="76200"/>
            </a:xfrm>
            <a:custGeom>
              <a:avLst/>
              <a:gdLst>
                <a:gd name="connsiteX0" fmla="*/ 0 w 4169346"/>
                <a:gd name="connsiteY0" fmla="*/ 0 h 76200"/>
                <a:gd name="connsiteX1" fmla="*/ 4169346 w 4169346"/>
                <a:gd name="connsiteY1" fmla="*/ 0 h 76200"/>
                <a:gd name="connsiteX2" fmla="*/ 4169346 w 4169346"/>
                <a:gd name="connsiteY2" fmla="*/ 76200 h 76200"/>
                <a:gd name="connsiteX3" fmla="*/ 39736 w 4169346"/>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169346" h="76200">
                  <a:moveTo>
                    <a:pt x="0" y="0"/>
                  </a:moveTo>
                  <a:lnTo>
                    <a:pt x="4169346" y="0"/>
                  </a:lnTo>
                  <a:lnTo>
                    <a:pt x="4169346" y="76200"/>
                  </a:lnTo>
                  <a:lnTo>
                    <a:pt x="39736" y="76200"/>
                  </a:lnTo>
                  <a:close/>
                </a:path>
              </a:pathLst>
            </a:custGeom>
            <a:gr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id="{FDE4D65D-1D25-4B53-ABA9-CE077D5E2A2A}"/>
              </a:ext>
            </a:extLst>
          </p:cNvPr>
          <p:cNvSpPr/>
          <p:nvPr/>
        </p:nvSpPr>
        <p:spPr>
          <a:xfrm>
            <a:off x="0" y="5865541"/>
            <a:ext cx="12192000" cy="992459"/>
          </a:xfrm>
          <a:prstGeom prst="rect">
            <a:avLst/>
          </a:prstGeom>
          <a:solidFill>
            <a:schemeClr val="tx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D9F3E531-2849-4BE0-B7BF-A4778F7412CD}"/>
              </a:ext>
            </a:extLst>
          </p:cNvPr>
          <p:cNvSpPr/>
          <p:nvPr/>
        </p:nvSpPr>
        <p:spPr>
          <a:xfrm>
            <a:off x="0" y="4873082"/>
            <a:ext cx="12192000" cy="992459"/>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Freeform: Shape 6">
            <a:extLst>
              <a:ext uri="{FF2B5EF4-FFF2-40B4-BE49-F238E27FC236}">
                <a16:creationId xmlns:a16="http://schemas.microsoft.com/office/drawing/2014/main" id="{C486C457-960E-4FF8-9CF0-69157B9CD63B}"/>
              </a:ext>
            </a:extLst>
          </p:cNvPr>
          <p:cNvSpPr/>
          <p:nvPr/>
        </p:nvSpPr>
        <p:spPr>
          <a:xfrm>
            <a:off x="2110865" y="0"/>
            <a:ext cx="3985135" cy="6858000"/>
          </a:xfrm>
          <a:custGeom>
            <a:avLst/>
            <a:gdLst>
              <a:gd name="connsiteX0" fmla="*/ 0 w 3985135"/>
              <a:gd name="connsiteY0" fmla="*/ 0 h 6858000"/>
              <a:gd name="connsiteX1" fmla="*/ 408877 w 3985135"/>
              <a:gd name="connsiteY1" fmla="*/ 0 h 6858000"/>
              <a:gd name="connsiteX2" fmla="*/ 3985135 w 3985135"/>
              <a:gd name="connsiteY2" fmla="*/ 6858000 h 6858000"/>
              <a:gd name="connsiteX3" fmla="*/ 3576258 w 39851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85135" h="6858000">
                <a:moveTo>
                  <a:pt x="0" y="0"/>
                </a:moveTo>
                <a:lnTo>
                  <a:pt x="408877" y="0"/>
                </a:lnTo>
                <a:lnTo>
                  <a:pt x="3985135" y="6858000"/>
                </a:lnTo>
                <a:lnTo>
                  <a:pt x="3576258" y="6858000"/>
                </a:lnTo>
                <a:close/>
              </a:path>
            </a:pathLst>
          </a:custGeom>
          <a:gradFill flip="none" rotWithShape="1">
            <a:gsLst>
              <a:gs pos="100000">
                <a:srgbClr val="F1F1F1">
                  <a:alpha val="0"/>
                </a:srgbClr>
              </a:gs>
              <a:gs pos="51000">
                <a:sysClr val="windowText" lastClr="000000">
                  <a:lumMod val="65000"/>
                  <a:lumOff val="35000"/>
                  <a:alpha val="0"/>
                </a:sysClr>
              </a:gs>
              <a:gs pos="44000">
                <a:sysClr val="windowText" lastClr="000000"/>
              </a:gs>
            </a:gsLst>
            <a:lin ang="1998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Subtitle 2">
            <a:extLst>
              <a:ext uri="{FF2B5EF4-FFF2-40B4-BE49-F238E27FC236}">
                <a16:creationId xmlns:a16="http://schemas.microsoft.com/office/drawing/2014/main" id="{2FD2917B-2853-4208-8FE6-72388B0C5BA7}"/>
              </a:ext>
            </a:extLst>
          </p:cNvPr>
          <p:cNvSpPr>
            <a:spLocks noGrp="1"/>
          </p:cNvSpPr>
          <p:nvPr>
            <p:ph type="subTitle" idx="1"/>
          </p:nvPr>
        </p:nvSpPr>
        <p:spPr>
          <a:xfrm>
            <a:off x="7751390" y="765499"/>
            <a:ext cx="3723589" cy="794024"/>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rPr>
              <a:t>FEASIBILITY REPORT</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141" y="325862"/>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3"/>
          <p:cNvSpPr txBox="1">
            <a:spLocks noChangeArrowheads="1"/>
          </p:cNvSpPr>
          <p:nvPr/>
        </p:nvSpPr>
        <p:spPr bwMode="auto">
          <a:xfrm>
            <a:off x="981979" y="253854"/>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rgbClr val="152A5F"/>
                </a:solidFill>
                <a:effectLst/>
                <a:latin typeface="Impact" pitchFamily="34" charset="0"/>
                <a:cs typeface="Arial" pitchFamily="34" charset="0"/>
              </a:rPr>
              <a:t>CET</a:t>
            </a:r>
            <a:endParaRPr kumimoji="0" lang="en-US" sz="200" b="0" i="0" u="none" strike="noStrike" cap="none" normalizeH="0" baseline="0" dirty="0">
              <a:ln>
                <a:noFill/>
              </a:ln>
              <a:solidFill>
                <a:schemeClr val="tx1"/>
              </a:solidFill>
              <a:effectLst/>
              <a:latin typeface="Arial" pitchFamily="34" charset="0"/>
              <a:cs typeface="Arial" pitchFamily="34" charset="0"/>
            </a:endParaRPr>
          </a:p>
        </p:txBody>
      </p:sp>
      <p:sp>
        <p:nvSpPr>
          <p:cNvPr id="13" name="TextBox 12"/>
          <p:cNvSpPr txBox="1"/>
          <p:nvPr/>
        </p:nvSpPr>
        <p:spPr>
          <a:xfrm>
            <a:off x="115164" y="828214"/>
            <a:ext cx="2016224" cy="369332"/>
          </a:xfrm>
          <a:prstGeom prst="rect">
            <a:avLst/>
          </a:prstGeom>
          <a:noFill/>
        </p:spPr>
        <p:txBody>
          <a:bodyPr wrap="square" rtlCol="0">
            <a:spAutoFit/>
          </a:bodyPr>
          <a:lstStyle/>
          <a:p>
            <a:pPr algn="ctr"/>
            <a:r>
              <a:rPr lang="en-IN" sz="1800" dirty="0">
                <a:latin typeface="Mistral" pitchFamily="66" charset="0"/>
              </a:rPr>
              <a:t>Experience that delivers</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80" y="2244690"/>
            <a:ext cx="2890362" cy="1422740"/>
          </a:xfrm>
          <a:prstGeom prst="round2DiagRect">
            <a:avLst>
              <a:gd name="adj1" fmla="val 16667"/>
              <a:gd name="adj2" fmla="val 0"/>
            </a:avLst>
          </a:prstGeom>
          <a:ln w="3175">
            <a:solidFill>
              <a:schemeClr val="bg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2" name="Subtitle 2">
            <a:extLst>
              <a:ext uri="{FF2B5EF4-FFF2-40B4-BE49-F238E27FC236}">
                <a16:creationId xmlns:a16="http://schemas.microsoft.com/office/drawing/2014/main" id="{2FD2917B-2853-4208-8FE6-72388B0C5BA7}"/>
              </a:ext>
            </a:extLst>
          </p:cNvPr>
          <p:cNvSpPr txBox="1">
            <a:spLocks/>
          </p:cNvSpPr>
          <p:nvPr/>
        </p:nvSpPr>
        <p:spPr>
          <a:xfrm>
            <a:off x="3574925" y="2421682"/>
            <a:ext cx="8615487" cy="1477132"/>
          </a:xfrm>
          <a:prstGeom prst="rect">
            <a:avLst/>
          </a:prstGeom>
        </p:spPr>
        <p:txBody>
          <a:bodyPr vert="horz" lIns="121917" tIns="60958" rIns="121917" bIns="60958" rtlCol="0">
            <a:normAutofit/>
          </a:bodyPr>
          <a:lstStyle>
            <a:lvl1pPr marL="0" indent="0" algn="ctr" defTabSz="1219170" rtl="0" eaLnBrk="1" latinLnBrk="0" hangingPunct="1">
              <a:spcBef>
                <a:spcPct val="20000"/>
              </a:spcBef>
              <a:buFont typeface="Arial" pitchFamily="34" charset="0"/>
              <a:buNone/>
              <a:defRPr sz="4300"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defTabSz="914400">
              <a:spcBef>
                <a:spcPts val="0"/>
              </a:spcBef>
            </a:pPr>
            <a:r>
              <a:rPr lang="en-US" sz="2800" b="1" kern="0" dirty="0">
                <a:solidFill>
                  <a:schemeClr val="tx2">
                    <a:lumMod val="75000"/>
                  </a:schemeClr>
                </a:solidFill>
              </a:rPr>
              <a:t>INSTALLATION OF EQUIPMENT OF RMHP </a:t>
            </a:r>
          </a:p>
          <a:p>
            <a:pPr defTabSz="914400">
              <a:spcBef>
                <a:spcPts val="0"/>
              </a:spcBef>
            </a:pPr>
            <a:r>
              <a:rPr lang="en-US" sz="1800" b="1" kern="0" dirty="0">
                <a:solidFill>
                  <a:schemeClr val="tx2">
                    <a:lumMod val="75000"/>
                  </a:schemeClr>
                </a:solidFill>
              </a:rPr>
              <a:t>(TWIN BOOM STACKERS, BUCKET WHEEL RECLAIMER AND BARREL SHELL RECLAIMER) </a:t>
            </a:r>
          </a:p>
          <a:p>
            <a:pPr defTabSz="914400">
              <a:spcBef>
                <a:spcPts val="0"/>
              </a:spcBef>
            </a:pPr>
            <a:r>
              <a:rPr lang="en-US" sz="2800" b="1" kern="0" dirty="0">
                <a:solidFill>
                  <a:schemeClr val="tx2">
                    <a:lumMod val="75000"/>
                  </a:schemeClr>
                </a:solidFill>
              </a:rPr>
              <a:t> RMHP, BSL</a:t>
            </a:r>
          </a:p>
        </p:txBody>
      </p:sp>
      <p:sp>
        <p:nvSpPr>
          <p:cNvPr id="23" name="Title 1">
            <a:extLst>
              <a:ext uri="{FF2B5EF4-FFF2-40B4-BE49-F238E27FC236}">
                <a16:creationId xmlns:a16="http://schemas.microsoft.com/office/drawing/2014/main" id="{5CE96478-0438-4D0D-A7E9-EF6F93B41DA5}"/>
              </a:ext>
            </a:extLst>
          </p:cNvPr>
          <p:cNvSpPr txBox="1">
            <a:spLocks/>
          </p:cNvSpPr>
          <p:nvPr/>
        </p:nvSpPr>
        <p:spPr>
          <a:xfrm>
            <a:off x="190227" y="6104161"/>
            <a:ext cx="5040883"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400" dirty="0">
                <a:solidFill>
                  <a:schemeClr val="bg1"/>
                </a:solidFill>
              </a:rPr>
              <a:t>Assignment no. : xx/DE/</a:t>
            </a:r>
            <a:r>
              <a:rPr lang="en-US" sz="2400" dirty="0" err="1">
                <a:solidFill>
                  <a:schemeClr val="bg1"/>
                </a:solidFill>
              </a:rPr>
              <a:t>xxxx</a:t>
            </a:r>
            <a:endParaRPr lang="en-US" sz="2400" dirty="0">
              <a:solidFill>
                <a:schemeClr val="bg1"/>
              </a:solidFill>
            </a:endParaRPr>
          </a:p>
        </p:txBody>
      </p:sp>
      <p:sp>
        <p:nvSpPr>
          <p:cNvPr id="24" name="Title 1">
            <a:extLst>
              <a:ext uri="{FF2B5EF4-FFF2-40B4-BE49-F238E27FC236}">
                <a16:creationId xmlns:a16="http://schemas.microsoft.com/office/drawing/2014/main" id="{5CE96478-0438-4D0D-A7E9-EF6F93B41DA5}"/>
              </a:ext>
            </a:extLst>
          </p:cNvPr>
          <p:cNvSpPr txBox="1">
            <a:spLocks/>
          </p:cNvSpPr>
          <p:nvPr/>
        </p:nvSpPr>
        <p:spPr>
          <a:xfrm>
            <a:off x="194606" y="5111702"/>
            <a:ext cx="5040883"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400" dirty="0">
                <a:solidFill>
                  <a:schemeClr val="tx2">
                    <a:lumMod val="75000"/>
                  </a:schemeClr>
                </a:solidFill>
              </a:rPr>
              <a:t>Submission date : xx.xx.2022</a:t>
            </a:r>
          </a:p>
        </p:txBody>
      </p:sp>
      <p:sp>
        <p:nvSpPr>
          <p:cNvPr id="25" name="Title 1">
            <a:extLst>
              <a:ext uri="{FF2B5EF4-FFF2-40B4-BE49-F238E27FC236}">
                <a16:creationId xmlns:a16="http://schemas.microsoft.com/office/drawing/2014/main" id="{5CE96478-0438-4D0D-A7E9-EF6F93B41DA5}"/>
              </a:ext>
            </a:extLst>
          </p:cNvPr>
          <p:cNvSpPr txBox="1">
            <a:spLocks/>
          </p:cNvSpPr>
          <p:nvPr/>
        </p:nvSpPr>
        <p:spPr>
          <a:xfrm>
            <a:off x="7149529" y="5232873"/>
            <a:ext cx="5040883"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400" dirty="0">
                <a:solidFill>
                  <a:schemeClr val="tx2">
                    <a:lumMod val="75000"/>
                  </a:schemeClr>
                </a:solidFill>
              </a:rPr>
              <a:t>Presenter:</a:t>
            </a:r>
          </a:p>
        </p:txBody>
      </p:sp>
      <p:sp>
        <p:nvSpPr>
          <p:cNvPr id="26" name="Title 1">
            <a:extLst>
              <a:ext uri="{FF2B5EF4-FFF2-40B4-BE49-F238E27FC236}">
                <a16:creationId xmlns:a16="http://schemas.microsoft.com/office/drawing/2014/main" id="{5CE96478-0438-4D0D-A7E9-EF6F93B41DA5}"/>
              </a:ext>
            </a:extLst>
          </p:cNvPr>
          <p:cNvSpPr txBox="1">
            <a:spLocks/>
          </p:cNvSpPr>
          <p:nvPr/>
        </p:nvSpPr>
        <p:spPr>
          <a:xfrm>
            <a:off x="7144985" y="5998952"/>
            <a:ext cx="5040883"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400" dirty="0">
                <a:solidFill>
                  <a:schemeClr val="bg1"/>
                </a:solidFill>
              </a:rPr>
              <a:t>Department:</a:t>
            </a:r>
          </a:p>
        </p:txBody>
      </p:sp>
      <p:sp>
        <p:nvSpPr>
          <p:cNvPr id="3" name="Rectangle: Top Corners One Rounded and One Snipped 2">
            <a:extLst>
              <a:ext uri="{FF2B5EF4-FFF2-40B4-BE49-F238E27FC236}">
                <a16:creationId xmlns:a16="http://schemas.microsoft.com/office/drawing/2014/main" id="{B1255833-D235-530C-234D-3CF74D94B3DE}"/>
              </a:ext>
            </a:extLst>
          </p:cNvPr>
          <p:cNvSpPr/>
          <p:nvPr/>
        </p:nvSpPr>
        <p:spPr>
          <a:xfrm>
            <a:off x="49345" y="3918401"/>
            <a:ext cx="4123038" cy="979708"/>
          </a:xfrm>
          <a:prstGeom prst="snipRoundRect">
            <a:avLst/>
          </a:prstGeom>
          <a:solidFill>
            <a:schemeClr val="accent1"/>
          </a:solidFill>
          <a:ln w="34925" cmpd="thickThi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b="1" i="1" dirty="0"/>
              <a:t>Capital Cost (net of ITC) – Rs XXX.XX </a:t>
            </a:r>
            <a:r>
              <a:rPr lang="en-US" sz="1700" b="1" i="1" dirty="0" err="1"/>
              <a:t>cr</a:t>
            </a:r>
            <a:endParaRPr lang="en-US" sz="1700" b="1" i="1" dirty="0"/>
          </a:p>
          <a:p>
            <a:r>
              <a:rPr lang="en-US" sz="1700" b="1" i="1" dirty="0"/>
              <a:t>Implementation schedule -  XX m</a:t>
            </a:r>
          </a:p>
          <a:p>
            <a:r>
              <a:rPr lang="en-US" sz="1700" b="1" i="1" dirty="0"/>
              <a:t>(from Stage II approval)</a:t>
            </a:r>
          </a:p>
        </p:txBody>
      </p:sp>
    </p:spTree>
    <p:extLst>
      <p:ext uri="{BB962C8B-B14F-4D97-AF65-F5344CB8AC3E}">
        <p14:creationId xmlns:p14="http://schemas.microsoft.com/office/powerpoint/2010/main" val="203853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972464" y="1710548"/>
            <a:ext cx="4217947" cy="2528186"/>
          </a:xfrm>
        </p:spPr>
        <p:txBody>
          <a:bodyPr/>
          <a:lstStyle/>
          <a:p>
            <a:r>
              <a:rPr lang="en-US" dirty="0"/>
              <a:t>SELECTION OF ALTERNATIVES</a:t>
            </a:r>
          </a:p>
        </p:txBody>
      </p:sp>
      <p:pic>
        <p:nvPicPr>
          <p:cNvPr id="8" name="Picture Placeholder 25" descr="People around a desk working ">
            <a:extLst>
              <a:ext uri="{FF2B5EF4-FFF2-40B4-BE49-F238E27FC236}">
                <a16:creationId xmlns:a16="http://schemas.microsoft.com/office/drawing/2014/main" id="{C66008E5-A91C-4AB6-8B5C-EA37D349100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669" b="4669"/>
          <a:stretch/>
        </p:blipFill>
        <p:spPr>
          <a:xfrm>
            <a:off x="0" y="1168481"/>
            <a:ext cx="7519009" cy="4853601"/>
          </a:xfrm>
        </p:spPr>
      </p:pic>
      <p:grpSp>
        <p:nvGrpSpPr>
          <p:cNvPr id="10" name="Group 9">
            <a:extLst>
              <a:ext uri="{FF2B5EF4-FFF2-40B4-BE49-F238E27FC236}">
                <a16:creationId xmlns:a16="http://schemas.microsoft.com/office/drawing/2014/main" id="{10F6A4F8-F519-46CC-95DE-517F2AB00545}"/>
              </a:ext>
            </a:extLst>
          </p:cNvPr>
          <p:cNvGrpSpPr/>
          <p:nvPr/>
        </p:nvGrpSpPr>
        <p:grpSpPr>
          <a:xfrm>
            <a:off x="10049589" y="61826"/>
            <a:ext cx="2016224" cy="959292"/>
            <a:chOff x="8327454" y="5926886"/>
            <a:chExt cx="2016224" cy="959292"/>
          </a:xfrm>
        </p:grpSpPr>
        <p:pic>
          <p:nvPicPr>
            <p:cNvPr id="11" name="Picture 2">
              <a:extLst>
                <a:ext uri="{FF2B5EF4-FFF2-40B4-BE49-F238E27FC236}">
                  <a16:creationId xmlns:a16="http://schemas.microsoft.com/office/drawing/2014/main" id="{E463E618-DAEA-4782-9694-B3306494D358}"/>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02431" y="6049694"/>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3">
              <a:extLst>
                <a:ext uri="{FF2B5EF4-FFF2-40B4-BE49-F238E27FC236}">
                  <a16:creationId xmlns:a16="http://schemas.microsoft.com/office/drawing/2014/main" id="{792835B2-14C9-4BC4-8D53-C1F160A2A385}"/>
                </a:ext>
              </a:extLst>
            </p:cNvPr>
            <p:cNvSpPr txBox="1">
              <a:spLocks noChangeArrowheads="1"/>
            </p:cNvSpPr>
            <p:nvPr/>
          </p:nvSpPr>
          <p:spPr bwMode="auto">
            <a:xfrm>
              <a:off x="9194269" y="5926886"/>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chemeClr val="bg1">
                      <a:lumMod val="95000"/>
                    </a:schemeClr>
                  </a:solidFill>
                  <a:effectLst/>
                  <a:latin typeface="Impact" pitchFamily="34" charset="0"/>
                  <a:cs typeface="Arial" pitchFamily="34" charset="0"/>
                </a:rPr>
                <a:t>CET</a:t>
              </a:r>
              <a:endParaRPr kumimoji="0" lang="en-US" sz="200" b="0" i="0" u="none" strike="noStrike" cap="none" normalizeH="0" baseline="0" dirty="0">
                <a:ln>
                  <a:noFill/>
                </a:ln>
                <a:solidFill>
                  <a:schemeClr val="bg1">
                    <a:lumMod val="95000"/>
                  </a:schemeClr>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593E3A6B-D16A-4D14-9A8D-B15B0ADAE32B}"/>
                </a:ext>
              </a:extLst>
            </p:cNvPr>
            <p:cNvSpPr txBox="1"/>
            <p:nvPr/>
          </p:nvSpPr>
          <p:spPr>
            <a:xfrm>
              <a:off x="8327454" y="6516846"/>
              <a:ext cx="2016224" cy="369332"/>
            </a:xfrm>
            <a:prstGeom prst="rect">
              <a:avLst/>
            </a:prstGeom>
            <a:noFill/>
          </p:spPr>
          <p:txBody>
            <a:bodyPr wrap="square" rtlCol="0">
              <a:spAutoFit/>
            </a:bodyPr>
            <a:lstStyle/>
            <a:p>
              <a:pPr algn="ctr"/>
              <a:r>
                <a:rPr lang="en-IN" sz="1800" dirty="0">
                  <a:solidFill>
                    <a:schemeClr val="bg1">
                      <a:lumMod val="95000"/>
                    </a:schemeClr>
                  </a:solidFill>
                  <a:latin typeface="Mistral" pitchFamily="66" charset="0"/>
                </a:rPr>
                <a:t>Experience that delivers</a:t>
              </a:r>
            </a:p>
          </p:txBody>
        </p:sp>
      </p:grpSp>
    </p:spTree>
    <p:extLst>
      <p:ext uri="{BB962C8B-B14F-4D97-AF65-F5344CB8AC3E}">
        <p14:creationId xmlns:p14="http://schemas.microsoft.com/office/powerpoint/2010/main" val="50639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Selection of Alternatives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11</a:t>
            </a:fld>
            <a:endParaRPr lang="en-IN" sz="1800" dirty="0">
              <a:solidFill>
                <a:prstClr val="white"/>
              </a:solidFill>
            </a:endParaRPr>
          </a:p>
        </p:txBody>
      </p:sp>
      <p:sp>
        <p:nvSpPr>
          <p:cNvPr id="23" name="Content Placeholder 2">
            <a:extLst>
              <a:ext uri="{FF2B5EF4-FFF2-40B4-BE49-F238E27FC236}">
                <a16:creationId xmlns:a16="http://schemas.microsoft.com/office/drawing/2014/main" id="{595EFC3E-6C22-4923-B20D-BF98046BDDF8}"/>
              </a:ext>
            </a:extLst>
          </p:cNvPr>
          <p:cNvSpPr>
            <a:spLocks noGrp="1"/>
          </p:cNvSpPr>
          <p:nvPr>
            <p:ph idx="4294967295"/>
          </p:nvPr>
        </p:nvSpPr>
        <p:spPr>
          <a:xfrm>
            <a:off x="622598" y="1485578"/>
            <a:ext cx="4727120" cy="465263"/>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sysClr val="windowText" lastClr="000000"/>
                </a:solidFill>
                <a:effectLst/>
                <a:uLnTx/>
                <a:uFillTx/>
              </a:rPr>
              <a:t>LIST OF ALTERNATIVES</a:t>
            </a:r>
          </a:p>
        </p:txBody>
      </p:sp>
      <p:graphicFrame>
        <p:nvGraphicFramePr>
          <p:cNvPr id="24" name="Table 10">
            <a:extLst>
              <a:ext uri="{FF2B5EF4-FFF2-40B4-BE49-F238E27FC236}">
                <a16:creationId xmlns:a16="http://schemas.microsoft.com/office/drawing/2014/main" id="{205DBCBB-2DB3-4827-B24A-2C022BCDD67E}"/>
              </a:ext>
            </a:extLst>
          </p:cNvPr>
          <p:cNvGraphicFramePr>
            <a:graphicFrameLocks noGrp="1"/>
          </p:cNvGraphicFramePr>
          <p:nvPr>
            <p:ph idx="1"/>
            <p:extLst>
              <p:ext uri="{D42A27DB-BD31-4B8C-83A1-F6EECF244321}">
                <p14:modId xmlns:p14="http://schemas.microsoft.com/office/powerpoint/2010/main" val="3095818385"/>
              </p:ext>
            </p:extLst>
          </p:nvPr>
        </p:nvGraphicFramePr>
        <p:xfrm>
          <a:off x="741760" y="2103845"/>
          <a:ext cx="10249990" cy="2703744"/>
        </p:xfrm>
        <a:graphic>
          <a:graphicData uri="http://schemas.openxmlformats.org/drawingml/2006/table">
            <a:tbl>
              <a:tblPr bandRow="1"/>
              <a:tblGrid>
                <a:gridCol w="2514691">
                  <a:extLst>
                    <a:ext uri="{9D8B030D-6E8A-4147-A177-3AD203B41FA5}">
                      <a16:colId xmlns:a16="http://schemas.microsoft.com/office/drawing/2014/main" val="3203199908"/>
                    </a:ext>
                  </a:extLst>
                </a:gridCol>
                <a:gridCol w="7735299">
                  <a:extLst>
                    <a:ext uri="{9D8B030D-6E8A-4147-A177-3AD203B41FA5}">
                      <a16:colId xmlns:a16="http://schemas.microsoft.com/office/drawing/2014/main" val="2394087211"/>
                    </a:ext>
                  </a:extLst>
                </a:gridCol>
              </a:tblGrid>
              <a:tr h="675936">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r>
                        <a:rPr lang="en-IN" sz="1800" dirty="0"/>
                        <a:t>Alternative 1</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r>
                        <a:rPr lang="en-IN" sz="1800" dirty="0"/>
                        <a:t>Name/ description in short</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523526897"/>
                  </a:ext>
                </a:extLst>
              </a:tr>
              <a:tr h="675936">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Alternative 2</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Name/ description in short</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911016780"/>
                  </a:ext>
                </a:extLst>
              </a:tr>
              <a:tr h="675936">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Alternative 3</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Name/ description in short</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807903275"/>
                  </a:ext>
                </a:extLst>
              </a:tr>
              <a:tr h="675936">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Alternative 4</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1219170" rtl="0" eaLnBrk="1" latinLnBrk="0" hangingPunct="1">
                        <a:defRPr sz="2400" kern="1200">
                          <a:solidFill>
                            <a:schemeClr val="dk1"/>
                          </a:solidFill>
                          <a:latin typeface="Meiryo"/>
                        </a:defRPr>
                      </a:lvl1pPr>
                      <a:lvl2pPr marL="609585" algn="l" defTabSz="1219170" rtl="0" eaLnBrk="1" latinLnBrk="0" hangingPunct="1">
                        <a:defRPr sz="2400" kern="1200">
                          <a:solidFill>
                            <a:schemeClr val="dk1"/>
                          </a:solidFill>
                          <a:latin typeface="Meiryo"/>
                        </a:defRPr>
                      </a:lvl2pPr>
                      <a:lvl3pPr marL="1219170" algn="l" defTabSz="1219170" rtl="0" eaLnBrk="1" latinLnBrk="0" hangingPunct="1">
                        <a:defRPr sz="2400" kern="1200">
                          <a:solidFill>
                            <a:schemeClr val="dk1"/>
                          </a:solidFill>
                          <a:latin typeface="Meiryo"/>
                        </a:defRPr>
                      </a:lvl3pPr>
                      <a:lvl4pPr marL="1828754" algn="l" defTabSz="1219170" rtl="0" eaLnBrk="1" latinLnBrk="0" hangingPunct="1">
                        <a:defRPr sz="2400" kern="1200">
                          <a:solidFill>
                            <a:schemeClr val="dk1"/>
                          </a:solidFill>
                          <a:latin typeface="Meiryo"/>
                        </a:defRPr>
                      </a:lvl4pPr>
                      <a:lvl5pPr marL="2438339" algn="l" defTabSz="1219170" rtl="0" eaLnBrk="1" latinLnBrk="0" hangingPunct="1">
                        <a:defRPr sz="2400" kern="1200">
                          <a:solidFill>
                            <a:schemeClr val="dk1"/>
                          </a:solidFill>
                          <a:latin typeface="Meiryo"/>
                        </a:defRPr>
                      </a:lvl5pPr>
                      <a:lvl6pPr marL="3047924" algn="l" defTabSz="1219170" rtl="0" eaLnBrk="1" latinLnBrk="0" hangingPunct="1">
                        <a:defRPr sz="2400" kern="1200">
                          <a:solidFill>
                            <a:schemeClr val="dk1"/>
                          </a:solidFill>
                          <a:latin typeface="Meiryo"/>
                        </a:defRPr>
                      </a:lvl6pPr>
                      <a:lvl7pPr marL="3657509" algn="l" defTabSz="1219170" rtl="0" eaLnBrk="1" latinLnBrk="0" hangingPunct="1">
                        <a:defRPr sz="2400" kern="1200">
                          <a:solidFill>
                            <a:schemeClr val="dk1"/>
                          </a:solidFill>
                          <a:latin typeface="Meiryo"/>
                        </a:defRPr>
                      </a:lvl7pPr>
                      <a:lvl8pPr marL="4267093" algn="l" defTabSz="1219170" rtl="0" eaLnBrk="1" latinLnBrk="0" hangingPunct="1">
                        <a:defRPr sz="2400" kern="1200">
                          <a:solidFill>
                            <a:schemeClr val="dk1"/>
                          </a:solidFill>
                          <a:latin typeface="Meiryo"/>
                        </a:defRPr>
                      </a:lvl8pPr>
                      <a:lvl9pPr marL="4876678" algn="l" defTabSz="1219170" rtl="0" eaLnBrk="1" latinLnBrk="0" hangingPunct="1">
                        <a:defRPr sz="2400" kern="1200">
                          <a:solidFill>
                            <a:schemeClr val="dk1"/>
                          </a:solidFill>
                          <a:latin typeface="Meiry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Name/ description in short</a:t>
                      </a:r>
                    </a:p>
                  </a:txBody>
                  <a:tcPr marL="91428" marR="91428" marT="45714" marB="457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4292033077"/>
                  </a:ext>
                </a:extLst>
              </a:tr>
            </a:tbl>
          </a:graphicData>
        </a:graphic>
      </p:graphicFrame>
    </p:spTree>
    <p:extLst>
      <p:ext uri="{BB962C8B-B14F-4D97-AF65-F5344CB8AC3E}">
        <p14:creationId xmlns:p14="http://schemas.microsoft.com/office/powerpoint/2010/main" val="30282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Selection of Alternatives (contd.)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12</a:t>
            </a:fld>
            <a:endParaRPr lang="en-IN" sz="1800" dirty="0">
              <a:solidFill>
                <a:prstClr val="white"/>
              </a:solidFill>
            </a:endParaRPr>
          </a:p>
        </p:txBody>
      </p:sp>
      <p:grpSp>
        <p:nvGrpSpPr>
          <p:cNvPr id="12" name="Group 11">
            <a:extLst>
              <a:ext uri="{FF2B5EF4-FFF2-40B4-BE49-F238E27FC236}">
                <a16:creationId xmlns:a16="http://schemas.microsoft.com/office/drawing/2014/main" id="{10A1D740-4800-4299-B9E0-B0663F52241E}"/>
              </a:ext>
            </a:extLst>
          </p:cNvPr>
          <p:cNvGrpSpPr/>
          <p:nvPr/>
        </p:nvGrpSpPr>
        <p:grpSpPr>
          <a:xfrm>
            <a:off x="465778" y="1580586"/>
            <a:ext cx="11462076" cy="4729527"/>
            <a:chOff x="799661" y="405458"/>
            <a:chExt cx="10600367" cy="5218164"/>
          </a:xfrm>
        </p:grpSpPr>
        <p:sp>
          <p:nvSpPr>
            <p:cNvPr id="13" name="Shape 586">
              <a:extLst>
                <a:ext uri="{FF2B5EF4-FFF2-40B4-BE49-F238E27FC236}">
                  <a16:creationId xmlns:a16="http://schemas.microsoft.com/office/drawing/2014/main" id="{0596DFAD-37CB-4ABB-9978-82894C09B136}"/>
                </a:ext>
              </a:extLst>
            </p:cNvPr>
            <p:cNvSpPr/>
            <p:nvPr/>
          </p:nvSpPr>
          <p:spPr>
            <a:xfrm>
              <a:off x="799661" y="405458"/>
              <a:ext cx="2269167" cy="521816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4" name="Shape 587">
              <a:extLst>
                <a:ext uri="{FF2B5EF4-FFF2-40B4-BE49-F238E27FC236}">
                  <a16:creationId xmlns:a16="http://schemas.microsoft.com/office/drawing/2014/main" id="{D9FACC7A-85B2-4501-B6F0-9C5E792FB77B}"/>
                </a:ext>
              </a:extLst>
            </p:cNvPr>
            <p:cNvSpPr/>
            <p:nvPr/>
          </p:nvSpPr>
          <p:spPr>
            <a:xfrm>
              <a:off x="801116" y="4713882"/>
              <a:ext cx="2267712" cy="536752"/>
            </a:xfrm>
            <a:prstGeom prst="rect">
              <a:avLst/>
            </a:prstGeom>
            <a:solidFill>
              <a:srgbClr val="A2B969"/>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cs typeface="Calibri"/>
                  <a:sym typeface="Calibri"/>
                </a:rPr>
                <a:t>Alt-I</a:t>
              </a:r>
            </a:p>
          </p:txBody>
        </p:sp>
        <p:sp>
          <p:nvSpPr>
            <p:cNvPr id="21" name="Shape 589">
              <a:extLst>
                <a:ext uri="{FF2B5EF4-FFF2-40B4-BE49-F238E27FC236}">
                  <a16:creationId xmlns:a16="http://schemas.microsoft.com/office/drawing/2014/main" id="{7464299F-910A-4549-A9AD-D00CED07286F}"/>
                </a:ext>
              </a:extLst>
            </p:cNvPr>
            <p:cNvSpPr/>
            <p:nvPr/>
          </p:nvSpPr>
          <p:spPr>
            <a:xfrm>
              <a:off x="801116" y="1053530"/>
              <a:ext cx="2269167" cy="255454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jhgfsejfvjk</a:t>
              </a:r>
              <a:r>
                <a:rPr kumimoji="0" lang="en-US" sz="1600" b="0" i="0" u="none" strike="noStrike" kern="0" cap="none" spc="0" normalizeH="0" baseline="0" noProof="0" dirty="0">
                  <a:ln>
                    <a:noFill/>
                  </a:ln>
                  <a:solidFill>
                    <a:prstClr val="black"/>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hdfvasfas</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shfjb</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jhgfsejfvjk</a:t>
              </a:r>
              <a:r>
                <a:rPr kumimoji="0" lang="en-US" sz="1600" b="0" i="0" u="none" strike="noStrike" kern="0" cap="none" spc="0" normalizeH="0" baseline="0" noProof="0" dirty="0">
                  <a:ln>
                    <a:noFill/>
                  </a:ln>
                  <a:solidFill>
                    <a:prstClr val="black"/>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hdfvasfas</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shfjb</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p:txBody>
        </p:sp>
        <p:sp>
          <p:nvSpPr>
            <p:cNvPr id="22" name="Shape 586">
              <a:extLst>
                <a:ext uri="{FF2B5EF4-FFF2-40B4-BE49-F238E27FC236}">
                  <a16:creationId xmlns:a16="http://schemas.microsoft.com/office/drawing/2014/main" id="{C8D80330-DEE3-4753-A4D0-1A1AB61D18D8}"/>
                </a:ext>
              </a:extLst>
            </p:cNvPr>
            <p:cNvSpPr/>
            <p:nvPr/>
          </p:nvSpPr>
          <p:spPr>
            <a:xfrm>
              <a:off x="3576728" y="405458"/>
              <a:ext cx="2269167" cy="521816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25" name="Shape 587">
              <a:extLst>
                <a:ext uri="{FF2B5EF4-FFF2-40B4-BE49-F238E27FC236}">
                  <a16:creationId xmlns:a16="http://schemas.microsoft.com/office/drawing/2014/main" id="{FA77C35A-33A6-4EEC-AD4F-6FE75CCC56DC}"/>
                </a:ext>
              </a:extLst>
            </p:cNvPr>
            <p:cNvSpPr/>
            <p:nvPr/>
          </p:nvSpPr>
          <p:spPr>
            <a:xfrm>
              <a:off x="3578183" y="4713882"/>
              <a:ext cx="2267712" cy="536752"/>
            </a:xfrm>
            <a:prstGeom prst="rect">
              <a:avLst/>
            </a:prstGeom>
            <a:solidFill>
              <a:srgbClr val="4CC1EF"/>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cs typeface="Calibri"/>
                  <a:sym typeface="Calibri"/>
                </a:rPr>
                <a:t>Alt-II</a:t>
              </a:r>
            </a:p>
          </p:txBody>
        </p:sp>
        <p:sp>
          <p:nvSpPr>
            <p:cNvPr id="26" name="Shape 586">
              <a:extLst>
                <a:ext uri="{FF2B5EF4-FFF2-40B4-BE49-F238E27FC236}">
                  <a16:creationId xmlns:a16="http://schemas.microsoft.com/office/drawing/2014/main" id="{33F43DAB-ED10-4BA1-A1F0-515E1B5D5D0D}"/>
                </a:ext>
              </a:extLst>
            </p:cNvPr>
            <p:cNvSpPr/>
            <p:nvPr/>
          </p:nvSpPr>
          <p:spPr>
            <a:xfrm>
              <a:off x="6353795" y="405458"/>
              <a:ext cx="2269167" cy="521816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27" name="Shape 587">
              <a:extLst>
                <a:ext uri="{FF2B5EF4-FFF2-40B4-BE49-F238E27FC236}">
                  <a16:creationId xmlns:a16="http://schemas.microsoft.com/office/drawing/2014/main" id="{C5D10210-0996-447D-B7F0-E73DA56BA3C7}"/>
                </a:ext>
              </a:extLst>
            </p:cNvPr>
            <p:cNvSpPr/>
            <p:nvPr/>
          </p:nvSpPr>
          <p:spPr>
            <a:xfrm>
              <a:off x="6355250" y="4713882"/>
              <a:ext cx="2267712" cy="536752"/>
            </a:xfrm>
            <a:prstGeom prst="rect">
              <a:avLst/>
            </a:prstGeom>
            <a:solidFill>
              <a:srgbClr val="F7931F"/>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cs typeface="Calibri"/>
                  <a:sym typeface="Calibri"/>
                </a:rPr>
                <a:t>Alt-III</a:t>
              </a:r>
            </a:p>
          </p:txBody>
        </p:sp>
        <p:sp>
          <p:nvSpPr>
            <p:cNvPr id="28" name="Shape 586">
              <a:extLst>
                <a:ext uri="{FF2B5EF4-FFF2-40B4-BE49-F238E27FC236}">
                  <a16:creationId xmlns:a16="http://schemas.microsoft.com/office/drawing/2014/main" id="{9BCF98ED-06CC-455E-AD0D-DDA5AAFC0894}"/>
                </a:ext>
              </a:extLst>
            </p:cNvPr>
            <p:cNvSpPr/>
            <p:nvPr/>
          </p:nvSpPr>
          <p:spPr>
            <a:xfrm>
              <a:off x="9130861" y="405458"/>
              <a:ext cx="2269167" cy="521816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29" name="Shape 587">
              <a:extLst>
                <a:ext uri="{FF2B5EF4-FFF2-40B4-BE49-F238E27FC236}">
                  <a16:creationId xmlns:a16="http://schemas.microsoft.com/office/drawing/2014/main" id="{775914A9-7956-4DF2-BF18-D19E4CF58CCF}"/>
                </a:ext>
              </a:extLst>
            </p:cNvPr>
            <p:cNvSpPr/>
            <p:nvPr/>
          </p:nvSpPr>
          <p:spPr>
            <a:xfrm>
              <a:off x="9132316" y="4713882"/>
              <a:ext cx="2267712" cy="536752"/>
            </a:xfrm>
            <a:prstGeom prst="rect">
              <a:avLst/>
            </a:prstGeom>
            <a:solidFill>
              <a:srgbClr val="063951"/>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cs typeface="Calibri"/>
                  <a:sym typeface="Calibri"/>
                </a:rPr>
                <a:t>Alt-IV</a:t>
              </a:r>
            </a:p>
          </p:txBody>
        </p:sp>
        <p:sp>
          <p:nvSpPr>
            <p:cNvPr id="30" name="Shape 589">
              <a:extLst>
                <a:ext uri="{FF2B5EF4-FFF2-40B4-BE49-F238E27FC236}">
                  <a16:creationId xmlns:a16="http://schemas.microsoft.com/office/drawing/2014/main" id="{D7DF1DD4-9537-4E45-B0DC-A20A0B0FFA38}"/>
                </a:ext>
              </a:extLst>
            </p:cNvPr>
            <p:cNvSpPr/>
            <p:nvPr/>
          </p:nvSpPr>
          <p:spPr>
            <a:xfrm>
              <a:off x="3576727" y="1072105"/>
              <a:ext cx="2269167" cy="255454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jhgfsejfvjk</a:t>
              </a:r>
              <a:r>
                <a:rPr kumimoji="0" lang="en-US" sz="1600" b="0" i="0" u="none" strike="noStrike" kern="0" cap="none" spc="0" normalizeH="0" baseline="0" noProof="0" dirty="0">
                  <a:ln>
                    <a:noFill/>
                  </a:ln>
                  <a:solidFill>
                    <a:prstClr val="black"/>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hdfvasfas</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shfjb</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jhgfsejfvjk</a:t>
              </a:r>
              <a:r>
                <a:rPr kumimoji="0" lang="en-US" sz="1600" b="0" i="0" u="none" strike="noStrike" kern="0" cap="none" spc="0" normalizeH="0" baseline="0" noProof="0" dirty="0">
                  <a:ln>
                    <a:noFill/>
                  </a:ln>
                  <a:solidFill>
                    <a:prstClr val="black"/>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hdfvasfas</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shfjb</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p:txBody>
        </p:sp>
        <p:sp>
          <p:nvSpPr>
            <p:cNvPr id="31" name="Shape 589">
              <a:extLst>
                <a:ext uri="{FF2B5EF4-FFF2-40B4-BE49-F238E27FC236}">
                  <a16:creationId xmlns:a16="http://schemas.microsoft.com/office/drawing/2014/main" id="{E36A5418-99F8-43DB-AF0B-BBA4F52F8181}"/>
                </a:ext>
              </a:extLst>
            </p:cNvPr>
            <p:cNvSpPr/>
            <p:nvPr/>
          </p:nvSpPr>
          <p:spPr>
            <a:xfrm>
              <a:off x="6355250" y="1072105"/>
              <a:ext cx="2269167" cy="255454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jhgfsejfvjk</a:t>
              </a:r>
              <a:r>
                <a:rPr kumimoji="0" lang="en-US" sz="1600" b="0" i="0" u="none" strike="noStrike" kern="0" cap="none" spc="0" normalizeH="0" baseline="0" noProof="0" dirty="0">
                  <a:ln>
                    <a:noFill/>
                  </a:ln>
                  <a:solidFill>
                    <a:prstClr val="black"/>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hdfvasfas</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shfjb</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jhgfsejfvjk</a:t>
              </a:r>
              <a:r>
                <a:rPr kumimoji="0" lang="en-US" sz="1600" b="0" i="0" u="none" strike="noStrike" kern="0" cap="none" spc="0" normalizeH="0" baseline="0" noProof="0" dirty="0">
                  <a:ln>
                    <a:noFill/>
                  </a:ln>
                  <a:solidFill>
                    <a:prstClr val="black"/>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hdfvasfas</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prstClr val="black"/>
                  </a:solidFill>
                  <a:effectLst/>
                  <a:uLnTx/>
                  <a:uFillTx/>
                  <a:latin typeface="Calibri"/>
                  <a:cs typeface="Calibri"/>
                  <a:sym typeface="Calibri"/>
                </a:rPr>
                <a:t>shfjb</a:t>
              </a: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a:p>
              <a:pPr marL="285750" marR="0" lvl="0" indent="-285750" algn="just" defTabSz="914400" rtl="0" eaLnBrk="1" fontAlgn="auto" latinLnBrk="0" hangingPunct="0">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prstClr val="black"/>
                </a:solidFill>
                <a:effectLst/>
                <a:uLnTx/>
                <a:uFillTx/>
                <a:latin typeface="Calibri"/>
                <a:cs typeface="Calibri"/>
                <a:sym typeface="Calibri"/>
              </a:endParaRPr>
            </a:p>
          </p:txBody>
        </p:sp>
        <p:sp>
          <p:nvSpPr>
            <p:cNvPr id="32" name="Shape 589">
              <a:extLst>
                <a:ext uri="{FF2B5EF4-FFF2-40B4-BE49-F238E27FC236}">
                  <a16:creationId xmlns:a16="http://schemas.microsoft.com/office/drawing/2014/main" id="{666F1B9C-3708-4CDB-AAEE-7A088B66C43A}"/>
                </a:ext>
              </a:extLst>
            </p:cNvPr>
            <p:cNvSpPr/>
            <p:nvPr/>
          </p:nvSpPr>
          <p:spPr>
            <a:xfrm>
              <a:off x="9097462" y="1072105"/>
              <a:ext cx="2269167" cy="255454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sysClr val="windowText" lastClr="000000">
                      <a:lumMod val="65000"/>
                      <a:lumOff val="35000"/>
                    </a:sysClr>
                  </a:solidFill>
                  <a:effectLst/>
                  <a:uLnTx/>
                  <a:uFillTx/>
                  <a:latin typeface="Calibri"/>
                  <a:cs typeface="Calibri"/>
                  <a:sym typeface="Calibri"/>
                </a:rPr>
                <a:t>jhgfsejfvjk</a:t>
              </a:r>
              <a:r>
                <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sysClr val="windowText" lastClr="000000">
                      <a:lumMod val="65000"/>
                      <a:lumOff val="35000"/>
                    </a:sysClr>
                  </a:solidFill>
                  <a:effectLst/>
                  <a:uLnTx/>
                  <a:uFillTx/>
                  <a:latin typeface="Calibri"/>
                  <a:cs typeface="Calibri"/>
                  <a:sym typeface="Calibri"/>
                </a:rPr>
                <a:t>hdfvasfas</a:t>
              </a:r>
              <a:endPar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sysClr val="windowText" lastClr="000000">
                      <a:lumMod val="65000"/>
                      <a:lumOff val="35000"/>
                    </a:sysClr>
                  </a:solidFill>
                  <a:effectLst/>
                  <a:uLnTx/>
                  <a:uFillTx/>
                  <a:latin typeface="Calibri"/>
                  <a:cs typeface="Calibri"/>
                  <a:sym typeface="Calibri"/>
                </a:rPr>
                <a:t>shfjb</a:t>
              </a:r>
              <a:endPar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sysClr val="windowText" lastClr="000000">
                      <a:lumMod val="65000"/>
                      <a:lumOff val="35000"/>
                    </a:sysClr>
                  </a:solidFill>
                  <a:effectLst/>
                  <a:uLnTx/>
                  <a:uFillTx/>
                  <a:latin typeface="Calibri"/>
                  <a:cs typeface="Calibri"/>
                  <a:sym typeface="Calibri"/>
                </a:rPr>
                <a:t>jhgfsejfvjk</a:t>
              </a:r>
              <a:r>
                <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cs typeface="Calibri"/>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sysClr val="windowText" lastClr="000000">
                      <a:lumMod val="65000"/>
                      <a:lumOff val="35000"/>
                    </a:sysClr>
                  </a:solidFill>
                  <a:effectLst/>
                  <a:uLnTx/>
                  <a:uFillTx/>
                  <a:latin typeface="Calibri"/>
                  <a:cs typeface="Calibri"/>
                  <a:sym typeface="Calibri"/>
                </a:rPr>
                <a:t>hdfvasfas</a:t>
              </a:r>
              <a:endPar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err="1">
                  <a:ln>
                    <a:noFill/>
                  </a:ln>
                  <a:solidFill>
                    <a:sysClr val="windowText" lastClr="000000">
                      <a:lumMod val="65000"/>
                      <a:lumOff val="35000"/>
                    </a:sysClr>
                  </a:solidFill>
                  <a:effectLst/>
                  <a:uLnTx/>
                  <a:uFillTx/>
                  <a:latin typeface="Calibri"/>
                  <a:cs typeface="Calibri"/>
                  <a:sym typeface="Calibri"/>
                </a:rPr>
                <a:t>shfjb</a:t>
              </a:r>
              <a:endPar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cs typeface="Calibri"/>
                <a:sym typeface="Calibri"/>
              </a:endParaRPr>
            </a:p>
            <a:p>
              <a:pPr marL="285750" marR="0" lvl="0" indent="-285750" algn="just" defTabSz="914400" rtl="0" eaLnBrk="1" fontAlgn="auto" latinLnBrk="0" hangingPunct="0">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cs typeface="Calibri"/>
                <a:sym typeface="Calibri"/>
              </a:endParaRPr>
            </a:p>
          </p:txBody>
        </p:sp>
      </p:grpSp>
    </p:spTree>
    <p:extLst>
      <p:ext uri="{BB962C8B-B14F-4D97-AF65-F5344CB8AC3E}">
        <p14:creationId xmlns:p14="http://schemas.microsoft.com/office/powerpoint/2010/main" val="389896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Selection of Alternatives (contd.)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13</a:t>
            </a:fld>
            <a:endParaRPr lang="en-IN" sz="1800" dirty="0">
              <a:solidFill>
                <a:prstClr val="white"/>
              </a:solidFill>
            </a:endParaRPr>
          </a:p>
        </p:txBody>
      </p:sp>
      <p:sp>
        <p:nvSpPr>
          <p:cNvPr id="38" name="Content Placeholder 7">
            <a:extLst>
              <a:ext uri="{FF2B5EF4-FFF2-40B4-BE49-F238E27FC236}">
                <a16:creationId xmlns:a16="http://schemas.microsoft.com/office/drawing/2014/main" id="{CED188D3-E97C-4E64-AEC5-BA2CE083B7F3}"/>
              </a:ext>
            </a:extLst>
          </p:cNvPr>
          <p:cNvSpPr>
            <a:spLocks noGrp="1"/>
          </p:cNvSpPr>
          <p:nvPr>
            <p:ph idx="4294967295"/>
          </p:nvPr>
        </p:nvSpPr>
        <p:spPr>
          <a:xfrm>
            <a:off x="575999" y="1164500"/>
            <a:ext cx="4727119" cy="46509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ALTERNATIVE MERITS</a:t>
            </a:r>
          </a:p>
        </p:txBody>
      </p:sp>
      <p:sp>
        <p:nvSpPr>
          <p:cNvPr id="40" name="Content Placeholder 7">
            <a:extLst>
              <a:ext uri="{FF2B5EF4-FFF2-40B4-BE49-F238E27FC236}">
                <a16:creationId xmlns:a16="http://schemas.microsoft.com/office/drawing/2014/main" id="{CED188D3-E97C-4E64-AEC5-BA2CE083B7F3}"/>
              </a:ext>
            </a:extLst>
          </p:cNvPr>
          <p:cNvSpPr txBox="1">
            <a:spLocks/>
          </p:cNvSpPr>
          <p:nvPr/>
        </p:nvSpPr>
        <p:spPr>
          <a:xfrm>
            <a:off x="6186220" y="1164500"/>
            <a:ext cx="4727119" cy="465094"/>
          </a:xfrm>
          <a:prstGeom prst="rect">
            <a:avLst/>
          </a:prstGeom>
        </p:spPr>
        <p:txBody>
          <a:bodyPr vert="horz" lIns="121917" tIns="60958" rIns="121917" bIns="60958" rtlCol="0">
            <a:noAutofit/>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defTabSz="914400">
              <a:spcBef>
                <a:spcPts val="0"/>
              </a:spcBef>
              <a:buFontTx/>
              <a:buNone/>
            </a:pPr>
            <a:r>
              <a:rPr lang="en-US" sz="2400" b="1" kern="0" dirty="0">
                <a:solidFill>
                  <a:sysClr val="windowText" lastClr="000000"/>
                </a:solidFill>
              </a:rPr>
              <a:t>ALTERNATIVE DE-MERITS</a:t>
            </a:r>
          </a:p>
        </p:txBody>
      </p:sp>
      <p:sp>
        <p:nvSpPr>
          <p:cNvPr id="41" name="Content Placeholder 5">
            <a:extLst>
              <a:ext uri="{FF2B5EF4-FFF2-40B4-BE49-F238E27FC236}">
                <a16:creationId xmlns:a16="http://schemas.microsoft.com/office/drawing/2014/main" id="{D87483D8-EA65-4964-99D7-AF7C1B80C93A}"/>
              </a:ext>
            </a:extLst>
          </p:cNvPr>
          <p:cNvSpPr>
            <a:spLocks noGrp="1"/>
          </p:cNvSpPr>
          <p:nvPr>
            <p:ph idx="4294967295"/>
          </p:nvPr>
        </p:nvSpPr>
        <p:spPr>
          <a:xfrm>
            <a:off x="6095206" y="1773610"/>
            <a:ext cx="4727119" cy="3678747"/>
          </a:xfrm>
          <a:prstGeom prst="rect">
            <a:avLst/>
          </a:prstGeom>
        </p:spPr>
        <p:txBody>
          <a:bodyPr>
            <a:noAutofit/>
          </a:bodyPr>
          <a:lstStyle/>
          <a:p>
            <a:endParaRPr lang="en-US" sz="1600" dirty="0"/>
          </a:p>
        </p:txBody>
      </p:sp>
      <p:sp>
        <p:nvSpPr>
          <p:cNvPr id="42"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850" y="1773610"/>
            <a:ext cx="4727119" cy="3678747"/>
          </a:xfrm>
        </p:spPr>
        <p:txBody>
          <a:bodyPr>
            <a:noAutofit/>
          </a:bodyPr>
          <a:lstStyle/>
          <a:p>
            <a:endParaRPr lang="en-US" sz="1800" dirty="0"/>
          </a:p>
        </p:txBody>
      </p:sp>
    </p:spTree>
    <p:extLst>
      <p:ext uri="{BB962C8B-B14F-4D97-AF65-F5344CB8AC3E}">
        <p14:creationId xmlns:p14="http://schemas.microsoft.com/office/powerpoint/2010/main" val="410906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Selection of Alternatives (contd.)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14</a:t>
            </a:fld>
            <a:endParaRPr lang="en-IN" sz="1800" dirty="0">
              <a:solidFill>
                <a:prstClr val="white"/>
              </a:solidFill>
            </a:endParaRPr>
          </a:p>
        </p:txBody>
      </p:sp>
      <p:sp>
        <p:nvSpPr>
          <p:cNvPr id="38" name="Content Placeholder 7">
            <a:extLst>
              <a:ext uri="{FF2B5EF4-FFF2-40B4-BE49-F238E27FC236}">
                <a16:creationId xmlns:a16="http://schemas.microsoft.com/office/drawing/2014/main" id="{CED188D3-E97C-4E64-AEC5-BA2CE083B7F3}"/>
              </a:ext>
            </a:extLst>
          </p:cNvPr>
          <p:cNvSpPr>
            <a:spLocks noGrp="1"/>
          </p:cNvSpPr>
          <p:nvPr>
            <p:ph idx="4294967295"/>
          </p:nvPr>
        </p:nvSpPr>
        <p:spPr>
          <a:xfrm>
            <a:off x="575999" y="1164500"/>
            <a:ext cx="4727119" cy="46509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ALTERNATIVE MERITS</a:t>
            </a:r>
          </a:p>
        </p:txBody>
      </p:sp>
      <p:sp>
        <p:nvSpPr>
          <p:cNvPr id="40" name="Content Placeholder 7">
            <a:extLst>
              <a:ext uri="{FF2B5EF4-FFF2-40B4-BE49-F238E27FC236}">
                <a16:creationId xmlns:a16="http://schemas.microsoft.com/office/drawing/2014/main" id="{CED188D3-E97C-4E64-AEC5-BA2CE083B7F3}"/>
              </a:ext>
            </a:extLst>
          </p:cNvPr>
          <p:cNvSpPr txBox="1">
            <a:spLocks/>
          </p:cNvSpPr>
          <p:nvPr/>
        </p:nvSpPr>
        <p:spPr>
          <a:xfrm>
            <a:off x="6186220" y="1164500"/>
            <a:ext cx="4727119" cy="465094"/>
          </a:xfrm>
          <a:prstGeom prst="rect">
            <a:avLst/>
          </a:prstGeom>
        </p:spPr>
        <p:txBody>
          <a:bodyPr vert="horz" lIns="121917" tIns="60958" rIns="121917" bIns="60958" rtlCol="0">
            <a:noAutofit/>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defTabSz="914400">
              <a:spcBef>
                <a:spcPts val="0"/>
              </a:spcBef>
              <a:buFontTx/>
              <a:buNone/>
            </a:pPr>
            <a:r>
              <a:rPr lang="en-US" sz="2400" b="1" kern="0" dirty="0">
                <a:solidFill>
                  <a:sysClr val="windowText" lastClr="000000"/>
                </a:solidFill>
              </a:rPr>
              <a:t>ALTERNATIVE DE-MERITS</a:t>
            </a:r>
          </a:p>
        </p:txBody>
      </p:sp>
      <p:sp>
        <p:nvSpPr>
          <p:cNvPr id="42"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850" y="1773610"/>
            <a:ext cx="4727119" cy="3678747"/>
          </a:xfrm>
        </p:spPr>
        <p:txBody>
          <a:bodyPr>
            <a:noAutofit/>
          </a:bodyPr>
          <a:lstStyle/>
          <a:p>
            <a:endParaRPr lang="en-US" sz="1800" dirty="0"/>
          </a:p>
        </p:txBody>
      </p:sp>
      <p:sp>
        <p:nvSpPr>
          <p:cNvPr id="41" name="Content Placeholder 5">
            <a:extLst>
              <a:ext uri="{FF2B5EF4-FFF2-40B4-BE49-F238E27FC236}">
                <a16:creationId xmlns:a16="http://schemas.microsoft.com/office/drawing/2014/main" id="{D87483D8-EA65-4964-99D7-AF7C1B80C93A}"/>
              </a:ext>
            </a:extLst>
          </p:cNvPr>
          <p:cNvSpPr>
            <a:spLocks noGrp="1"/>
          </p:cNvSpPr>
          <p:nvPr>
            <p:ph idx="4294967295"/>
          </p:nvPr>
        </p:nvSpPr>
        <p:spPr>
          <a:xfrm>
            <a:off x="6095206" y="1773610"/>
            <a:ext cx="4727119" cy="3678747"/>
          </a:xfrm>
          <a:prstGeom prst="rect">
            <a:avLst/>
          </a:prstGeom>
        </p:spPr>
        <p:txBody>
          <a:bodyPr>
            <a:noAutofit/>
          </a:bodyPr>
          <a:lstStyle/>
          <a:p>
            <a:endParaRPr lang="en-US" sz="1600" dirty="0"/>
          </a:p>
        </p:txBody>
      </p:sp>
    </p:spTree>
    <p:extLst>
      <p:ext uri="{BB962C8B-B14F-4D97-AF65-F5344CB8AC3E}">
        <p14:creationId xmlns:p14="http://schemas.microsoft.com/office/powerpoint/2010/main" val="211062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2767" y="1241"/>
            <a:ext cx="4617645" cy="685710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6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5533" y="32986"/>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65" name="Rectangle 6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0681" y="3397795"/>
            <a:ext cx="6857109"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useBgFill="1">
        <p:nvSpPr>
          <p:cNvPr id="67" name="Rectangle 6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41"/>
            <a:ext cx="12190413" cy="6857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dirty="0">
              <a:solidFill>
                <a:prstClr val="white"/>
              </a:solidFill>
            </a:endParaRPr>
          </a:p>
        </p:txBody>
      </p:sp>
      <p:pic>
        <p:nvPicPr>
          <p:cNvPr id="56" name="Picture Placeholder 55" descr="Building Skyline">
            <a:extLst>
              <a:ext uri="{FF2B5EF4-FFF2-40B4-BE49-F238E27FC236}">
                <a16:creationId xmlns:a16="http://schemas.microsoft.com/office/drawing/2014/main" id="{8151A96E-A066-4899-8E11-03CDD28C55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5973" r="1" b="1"/>
          <a:stretch/>
        </p:blipFill>
        <p:spPr>
          <a:xfrm>
            <a:off x="20" y="1075645"/>
            <a:ext cx="7572378" cy="5069201"/>
          </a:xfrm>
          <a:prstGeom prst="rect">
            <a:avLst/>
          </a:prstGeom>
        </p:spPr>
      </p:pic>
      <p:sp>
        <p:nvSpPr>
          <p:cNvPr id="71" name="Rectangle 7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2606"/>
            <a:ext cx="12187364"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73" name="Rectangle 7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480" y="1096606"/>
            <a:ext cx="4605933" cy="501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41" name="Title 40">
            <a:extLst>
              <a:ext uri="{FF2B5EF4-FFF2-40B4-BE49-F238E27FC236}">
                <a16:creationId xmlns:a16="http://schemas.microsoft.com/office/drawing/2014/main" id="{1B3AD758-B43F-43DC-8A29-B21D2FA57DB1}"/>
              </a:ext>
            </a:extLst>
          </p:cNvPr>
          <p:cNvSpPr>
            <a:spLocks noGrp="1"/>
          </p:cNvSpPr>
          <p:nvPr>
            <p:ph type="title"/>
          </p:nvPr>
        </p:nvSpPr>
        <p:spPr>
          <a:xfrm>
            <a:off x="7972465" y="1710548"/>
            <a:ext cx="3754182" cy="2528186"/>
          </a:xfrm>
        </p:spPr>
        <p:txBody>
          <a:bodyPr vert="horz" lIns="109714" tIns="109714" rIns="109714" bIns="91428" rtlCol="0" anchor="b">
            <a:normAutofit/>
          </a:bodyPr>
          <a:lstStyle/>
          <a:p>
            <a:pPr>
              <a:lnSpc>
                <a:spcPct val="115000"/>
              </a:lnSpc>
              <a:spcBef>
                <a:spcPct val="0"/>
              </a:spcBef>
            </a:pPr>
            <a:r>
              <a:rPr lang="en-US" sz="2500" b="0" cap="all" dirty="0"/>
              <a:t>PICTURE INFORMATION, </a:t>
            </a:r>
            <a:br>
              <a:rPr lang="en-US" sz="2500" b="0" cap="all" dirty="0"/>
            </a:br>
            <a:r>
              <a:rPr lang="en-US" sz="2500" b="0" cap="all" dirty="0"/>
              <a:t>IF ANY</a:t>
            </a:r>
          </a:p>
        </p:txBody>
      </p:sp>
      <p:sp>
        <p:nvSpPr>
          <p:cNvPr id="77" name="Rectangle 76">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845"/>
            <a:ext cx="12187364"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79" name="Rectangle 7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0479" y="1241"/>
            <a:ext cx="64000" cy="6857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pic>
        <p:nvPicPr>
          <p:cNvPr id="26" name="Picture 2" descr="C:\Users\nitish.swarup\Desktop\Template\Title of your Presentation\Slide2.PNG"/>
          <p:cNvPicPr>
            <a:picLocks noChangeAspect="1" noChangeArrowheads="1"/>
          </p:cNvPicPr>
          <p:nvPr/>
        </p:nvPicPr>
        <p:blipFill rotWithShape="1">
          <a:blip r:embed="rId4">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Selection of Alternatives (contd.)</a:t>
            </a:r>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30" name="TextBox 29"/>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31" name="TextBox 30"/>
          <p:cNvSpPr txBox="1"/>
          <p:nvPr/>
        </p:nvSpPr>
        <p:spPr>
          <a:xfrm>
            <a:off x="11474703" y="302140"/>
            <a:ext cx="714186" cy="369332"/>
          </a:xfrm>
          <a:prstGeom prst="rect">
            <a:avLst/>
          </a:prstGeom>
          <a:noFill/>
        </p:spPr>
        <p:txBody>
          <a:bodyPr wrap="square" rtlCol="0">
            <a:spAutoFit/>
          </a:bodyPr>
          <a:lstStyle/>
          <a:p>
            <a:fld id="{0D002A0E-2FA0-474E-BB75-FBCB8C21310D}" type="slidenum">
              <a:rPr lang="en-IN" sz="1800" smtClean="0">
                <a:solidFill>
                  <a:prstClr val="white"/>
                </a:solidFill>
              </a:rPr>
              <a:pPr/>
              <a:t>15</a:t>
            </a:fld>
            <a:endParaRPr lang="en-IN" sz="1800" dirty="0">
              <a:solidFill>
                <a:prstClr val="white"/>
              </a:solidFill>
            </a:endParaRPr>
          </a:p>
        </p:txBody>
      </p:sp>
    </p:spTree>
    <p:extLst>
      <p:ext uri="{BB962C8B-B14F-4D97-AF65-F5344CB8AC3E}">
        <p14:creationId xmlns:p14="http://schemas.microsoft.com/office/powerpoint/2010/main" val="37717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972464" y="1710548"/>
            <a:ext cx="4217947" cy="2528186"/>
          </a:xfrm>
        </p:spPr>
        <p:txBody>
          <a:bodyPr/>
          <a:lstStyle/>
          <a:p>
            <a:r>
              <a:rPr lang="en-US" dirty="0"/>
              <a:t>PROJECT DESCRIPTION</a:t>
            </a:r>
          </a:p>
        </p:txBody>
      </p:sp>
      <p:pic>
        <p:nvPicPr>
          <p:cNvPr id="9" name="Picture Placeholder 31" descr="Two people working on a laptop and tablet with graphs and tables ">
            <a:extLst>
              <a:ext uri="{FF2B5EF4-FFF2-40B4-BE49-F238E27FC236}">
                <a16:creationId xmlns:a16="http://schemas.microsoft.com/office/drawing/2014/main" id="{611C5D68-83CB-4D2A-B223-7BDFBDB4036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287" r="2287"/>
          <a:stretch/>
        </p:blipFill>
        <p:spPr>
          <a:xfrm>
            <a:off x="0" y="1096473"/>
            <a:ext cx="7519009" cy="5015847"/>
          </a:xfrm>
        </p:spPr>
      </p:pic>
      <p:grpSp>
        <p:nvGrpSpPr>
          <p:cNvPr id="10" name="Group 9">
            <a:extLst>
              <a:ext uri="{FF2B5EF4-FFF2-40B4-BE49-F238E27FC236}">
                <a16:creationId xmlns:a16="http://schemas.microsoft.com/office/drawing/2014/main" id="{10F6A4F8-F519-46CC-95DE-517F2AB00545}"/>
              </a:ext>
            </a:extLst>
          </p:cNvPr>
          <p:cNvGrpSpPr/>
          <p:nvPr/>
        </p:nvGrpSpPr>
        <p:grpSpPr>
          <a:xfrm>
            <a:off x="10049589" y="61826"/>
            <a:ext cx="2016224" cy="959292"/>
            <a:chOff x="8327454" y="5926886"/>
            <a:chExt cx="2016224" cy="959292"/>
          </a:xfrm>
        </p:grpSpPr>
        <p:pic>
          <p:nvPicPr>
            <p:cNvPr id="11" name="Picture 2">
              <a:extLst>
                <a:ext uri="{FF2B5EF4-FFF2-40B4-BE49-F238E27FC236}">
                  <a16:creationId xmlns:a16="http://schemas.microsoft.com/office/drawing/2014/main" id="{E463E618-DAEA-4782-9694-B3306494D358}"/>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02431" y="6049694"/>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3">
              <a:extLst>
                <a:ext uri="{FF2B5EF4-FFF2-40B4-BE49-F238E27FC236}">
                  <a16:creationId xmlns:a16="http://schemas.microsoft.com/office/drawing/2014/main" id="{792835B2-14C9-4BC4-8D53-C1F160A2A385}"/>
                </a:ext>
              </a:extLst>
            </p:cNvPr>
            <p:cNvSpPr txBox="1">
              <a:spLocks noChangeArrowheads="1"/>
            </p:cNvSpPr>
            <p:nvPr/>
          </p:nvSpPr>
          <p:spPr bwMode="auto">
            <a:xfrm>
              <a:off x="9194269" y="5926886"/>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chemeClr val="bg1">
                      <a:lumMod val="95000"/>
                    </a:schemeClr>
                  </a:solidFill>
                  <a:effectLst/>
                  <a:latin typeface="Impact" pitchFamily="34" charset="0"/>
                  <a:cs typeface="Arial" pitchFamily="34" charset="0"/>
                </a:rPr>
                <a:t>CET</a:t>
              </a:r>
              <a:endParaRPr kumimoji="0" lang="en-US" sz="200" b="0" i="0" u="none" strike="noStrike" cap="none" normalizeH="0" baseline="0" dirty="0">
                <a:ln>
                  <a:noFill/>
                </a:ln>
                <a:solidFill>
                  <a:schemeClr val="bg1">
                    <a:lumMod val="95000"/>
                  </a:schemeClr>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593E3A6B-D16A-4D14-9A8D-B15B0ADAE32B}"/>
                </a:ext>
              </a:extLst>
            </p:cNvPr>
            <p:cNvSpPr txBox="1"/>
            <p:nvPr/>
          </p:nvSpPr>
          <p:spPr>
            <a:xfrm>
              <a:off x="8327454" y="6516846"/>
              <a:ext cx="2016224" cy="369332"/>
            </a:xfrm>
            <a:prstGeom prst="rect">
              <a:avLst/>
            </a:prstGeom>
            <a:noFill/>
          </p:spPr>
          <p:txBody>
            <a:bodyPr wrap="square" rtlCol="0">
              <a:spAutoFit/>
            </a:bodyPr>
            <a:lstStyle/>
            <a:p>
              <a:pPr algn="ctr"/>
              <a:r>
                <a:rPr lang="en-IN" sz="1800" dirty="0">
                  <a:solidFill>
                    <a:schemeClr val="bg1">
                      <a:lumMod val="95000"/>
                    </a:schemeClr>
                  </a:solidFill>
                  <a:latin typeface="Mistral" pitchFamily="66" charset="0"/>
                </a:rPr>
                <a:t>Experience that delivers</a:t>
              </a:r>
            </a:p>
          </p:txBody>
        </p:sp>
      </p:grpSp>
    </p:spTree>
    <p:extLst>
      <p:ext uri="{BB962C8B-B14F-4D97-AF65-F5344CB8AC3E}">
        <p14:creationId xmlns:p14="http://schemas.microsoft.com/office/powerpoint/2010/main" val="291035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17</a:t>
            </a:fld>
            <a:endParaRPr lang="en-IN" sz="1800" dirty="0">
              <a:solidFill>
                <a:prstClr val="white"/>
              </a:solidFill>
            </a:endParaRPr>
          </a:p>
        </p:txBody>
      </p:sp>
      <p:grpSp>
        <p:nvGrpSpPr>
          <p:cNvPr id="2" name="Group 1">
            <a:extLst>
              <a:ext uri="{FF2B5EF4-FFF2-40B4-BE49-F238E27FC236}">
                <a16:creationId xmlns:a16="http://schemas.microsoft.com/office/drawing/2014/main" id="{EC5B869A-2365-41FA-AACF-B36A98EC623A}"/>
              </a:ext>
            </a:extLst>
          </p:cNvPr>
          <p:cNvGrpSpPr/>
          <p:nvPr/>
        </p:nvGrpSpPr>
        <p:grpSpPr>
          <a:xfrm>
            <a:off x="228650" y="1058304"/>
            <a:ext cx="11462077" cy="5727257"/>
            <a:chOff x="228650" y="1058304"/>
            <a:chExt cx="11462077"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701" y="2969610"/>
              <a:ext cx="1860607"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701" y="4243346"/>
              <a:ext cx="1860607"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701" y="4880212"/>
              <a:ext cx="1860607"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701" y="5517078"/>
              <a:ext cx="1860607"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700" y="2332744"/>
              <a:ext cx="1860607"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a:ea typeface="+mn-ea"/>
                  <a:cs typeface="+mn-cs"/>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700" y="1695878"/>
              <a:ext cx="1860607" cy="636868"/>
            </a:xfrm>
            <a:prstGeom prst="round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a:ea typeface="+mn-ea"/>
                  <a:cs typeface="+mn-cs"/>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228650" y="1059010"/>
              <a:ext cx="211965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Calibri"/>
                  <a:ea typeface="+mn-ea"/>
                  <a:cs typeface="+mn-cs"/>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700" y="3606481"/>
              <a:ext cx="1860606"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effectLst/>
                  <a:uLnTx/>
                  <a:uFillTx/>
                  <a:latin typeface="Calibri"/>
                  <a:ea typeface="+mn-ea"/>
                  <a:cs typeface="+mn-cs"/>
                </a:rPr>
                <a:t>P</a:t>
              </a:r>
              <a:r>
                <a:rPr kumimoji="0" lang="en-US" sz="1800" i="0" u="none" strike="noStrike" kern="0" cap="none" spc="0" normalizeH="0" noProof="0" dirty="0">
                  <a:ln>
                    <a:noFill/>
                  </a:ln>
                  <a:effectLst/>
                  <a:uLnTx/>
                  <a:uFillTx/>
                  <a:latin typeface="Calibri"/>
                  <a:ea typeface="+mn-ea"/>
                  <a:cs typeface="+mn-cs"/>
                </a:rPr>
                <a:t> C &amp; A</a:t>
              </a:r>
              <a:endParaRPr kumimoji="0" lang="en-US" sz="1800" i="0" u="none" strike="noStrike" kern="0" cap="none" spc="0" normalizeH="0" baseline="0" noProof="0" dirty="0">
                <a:ln>
                  <a:noFill/>
                </a:ln>
                <a:effectLst/>
                <a:uLnTx/>
                <a:uFillTx/>
                <a:latin typeface="Calibri"/>
                <a:ea typeface="+mn-ea"/>
                <a:cs typeface="+mn-cs"/>
              </a:endParaRP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300935"/>
            <a:ext cx="8036714" cy="713377"/>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Technology</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125090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18</a:t>
            </a:fld>
            <a:endParaRPr lang="en-IN" sz="1800" dirty="0">
              <a:solidFill>
                <a:prstClr val="white"/>
              </a:solidFill>
            </a:endParaRPr>
          </a:p>
        </p:txBody>
      </p:sp>
      <p:grpSp>
        <p:nvGrpSpPr>
          <p:cNvPr id="2" name="Group 1">
            <a:extLst>
              <a:ext uri="{FF2B5EF4-FFF2-40B4-BE49-F238E27FC236}">
                <a16:creationId xmlns:a16="http://schemas.microsoft.com/office/drawing/2014/main" id="{D9AC9A47-2D37-4D03-9ACF-AC608241779C}"/>
              </a:ext>
            </a:extLst>
          </p:cNvPr>
          <p:cNvGrpSpPr/>
          <p:nvPr/>
        </p:nvGrpSpPr>
        <p:grpSpPr>
          <a:xfrm>
            <a:off x="222878" y="1058304"/>
            <a:ext cx="11467849" cy="5727257"/>
            <a:chOff x="222878" y="1058304"/>
            <a:chExt cx="11467849"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701" y="2969610"/>
              <a:ext cx="1860607"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701" y="4243346"/>
              <a:ext cx="1860607"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701" y="4880212"/>
              <a:ext cx="1860607"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701" y="5517078"/>
              <a:ext cx="1860607"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700" y="2332744"/>
              <a:ext cx="1860607"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222878" y="1695878"/>
              <a:ext cx="2125429"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b="1"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700" y="3606481"/>
              <a:ext cx="1860606"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effectLst/>
                  <a:uLnTx/>
                  <a:uFillTx/>
                  <a:latin typeface="Calibri"/>
                  <a:ea typeface="+mn-ea"/>
                  <a:cs typeface="+mn-cs"/>
                </a:rPr>
                <a:t>P</a:t>
              </a:r>
              <a:r>
                <a:rPr kumimoji="0" lang="en-US" sz="1800" i="0" u="none" strike="noStrike" kern="0" cap="none" spc="0" normalizeH="0" noProof="0" dirty="0">
                  <a:ln>
                    <a:noFill/>
                  </a:ln>
                  <a:effectLst/>
                  <a:uLnTx/>
                  <a:uFillTx/>
                  <a:latin typeface="Calibri"/>
                  <a:ea typeface="+mn-ea"/>
                  <a:cs typeface="+mn-cs"/>
                </a:rPr>
                <a:t> C &amp; A</a:t>
              </a:r>
              <a:endParaRPr kumimoji="0" lang="en-US" sz="1800" i="0" u="none" strike="noStrike" kern="0" cap="none" spc="0" normalizeH="0" baseline="0" noProof="0" dirty="0">
                <a:ln>
                  <a:noFill/>
                </a:ln>
                <a:effectLst/>
                <a:uLnTx/>
                <a:uFillTx/>
                <a:latin typeface="Calibri"/>
                <a:ea typeface="+mn-ea"/>
                <a:cs typeface="+mn-cs"/>
              </a:endParaRP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chemeClr val="accent6">
                <a:lumMod val="60000"/>
                <a:lumOff val="40000"/>
              </a:schemeClr>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Mechanical</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409719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19</a:t>
            </a:fld>
            <a:endParaRPr lang="en-IN" sz="1800" dirty="0">
              <a:solidFill>
                <a:prstClr val="white"/>
              </a:solidFill>
            </a:endParaRPr>
          </a:p>
        </p:txBody>
      </p:sp>
      <p:grpSp>
        <p:nvGrpSpPr>
          <p:cNvPr id="2" name="Group 1">
            <a:extLst>
              <a:ext uri="{FF2B5EF4-FFF2-40B4-BE49-F238E27FC236}">
                <a16:creationId xmlns:a16="http://schemas.microsoft.com/office/drawing/2014/main" id="{32C1344D-113D-4E6E-983C-B4229889D2D8}"/>
              </a:ext>
            </a:extLst>
          </p:cNvPr>
          <p:cNvGrpSpPr/>
          <p:nvPr/>
        </p:nvGrpSpPr>
        <p:grpSpPr>
          <a:xfrm>
            <a:off x="222880" y="1058304"/>
            <a:ext cx="11467847" cy="5727257"/>
            <a:chOff x="222880" y="1058304"/>
            <a:chExt cx="11467847"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701" y="2969610"/>
              <a:ext cx="1860607"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701" y="4243346"/>
              <a:ext cx="1860607"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701" y="4880212"/>
              <a:ext cx="1860607"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701" y="5517078"/>
              <a:ext cx="1860607"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222880" y="2332744"/>
              <a:ext cx="2125428"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699" y="1695878"/>
              <a:ext cx="1860608"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sz="1800"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700" y="3606481"/>
              <a:ext cx="1860606"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effectLst/>
                  <a:uLnTx/>
                  <a:uFillTx/>
                  <a:latin typeface="Calibri"/>
                  <a:ea typeface="+mn-ea"/>
                  <a:cs typeface="+mn-cs"/>
                </a:rPr>
                <a:t>P</a:t>
              </a:r>
              <a:r>
                <a:rPr kumimoji="0" lang="en-US" sz="1800" i="0" u="none" strike="noStrike" kern="0" cap="none" spc="0" normalizeH="0" noProof="0" dirty="0">
                  <a:ln>
                    <a:noFill/>
                  </a:ln>
                  <a:effectLst/>
                  <a:uLnTx/>
                  <a:uFillTx/>
                  <a:latin typeface="Calibri"/>
                  <a:ea typeface="+mn-ea"/>
                  <a:cs typeface="+mn-cs"/>
                </a:rPr>
                <a:t> C &amp; A</a:t>
              </a:r>
              <a:endParaRPr kumimoji="0" lang="en-US" sz="1800" i="0" u="none" strike="noStrike" kern="0" cap="none" spc="0" normalizeH="0" baseline="0" noProof="0" dirty="0">
                <a:ln>
                  <a:noFill/>
                </a:ln>
                <a:effectLst/>
                <a:uLnTx/>
                <a:uFillTx/>
                <a:latin typeface="Calibri"/>
                <a:ea typeface="+mn-ea"/>
                <a:cs typeface="+mn-cs"/>
              </a:endParaRP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chemeClr val="accent5"/>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Utilities</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216788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075" y="151403"/>
            <a:ext cx="6622178" cy="791758"/>
          </a:xfrm>
        </p:spPr>
        <p:txBody>
          <a:bodyPr>
            <a:normAutofit fontScale="90000"/>
          </a:bodyPr>
          <a:lstStyle/>
          <a:p>
            <a:r>
              <a:rPr lang="en-US" dirty="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787077" y="1519648"/>
            <a:ext cx="6622177" cy="4213643"/>
          </a:xfrm>
        </p:spPr>
        <p:txBody>
          <a:bodyPr>
            <a:normAutofit lnSpcReduction="10000"/>
          </a:bodyPr>
          <a:lstStyle/>
          <a:p>
            <a:r>
              <a:rPr lang="en-US" dirty="0"/>
              <a:t>TEAM</a:t>
            </a:r>
          </a:p>
          <a:p>
            <a:r>
              <a:rPr lang="en-US" dirty="0"/>
              <a:t>ACTIVITY PLAN</a:t>
            </a:r>
          </a:p>
          <a:p>
            <a:r>
              <a:rPr lang="en-US" dirty="0"/>
              <a:t>BACKGROUND</a:t>
            </a:r>
          </a:p>
          <a:p>
            <a:r>
              <a:rPr lang="en-US" dirty="0"/>
              <a:t>SELECTION OF ALTERNATIVES</a:t>
            </a:r>
          </a:p>
          <a:p>
            <a:r>
              <a:rPr lang="en-US" dirty="0"/>
              <a:t>PROJECT DESCRIPTION</a:t>
            </a:r>
          </a:p>
          <a:p>
            <a:r>
              <a:rPr lang="en-US" dirty="0"/>
              <a:t>IMPLEMENTATION SCHEDULE &amp; STRATEGY</a:t>
            </a:r>
          </a:p>
          <a:p>
            <a:r>
              <a:rPr lang="en-US" dirty="0"/>
              <a:t>CAPITAL COST &amp; FINANCIAL ANALYSIS</a:t>
            </a:r>
          </a:p>
          <a:p>
            <a:r>
              <a:rPr lang="en-US" dirty="0"/>
              <a:t>RECOMMENDATIONS</a:t>
            </a:r>
          </a:p>
          <a:p>
            <a:endParaRPr lang="en-US" dirty="0"/>
          </a:p>
        </p:txBody>
      </p:sp>
      <p:pic>
        <p:nvPicPr>
          <p:cNvPr id="29" name="Picture Placeholder 28" descr="Dashboard Digital Finance">
            <a:extLst>
              <a:ext uri="{FF2B5EF4-FFF2-40B4-BE49-F238E27FC236}">
                <a16:creationId xmlns:a16="http://schemas.microsoft.com/office/drawing/2014/main" id="{5924239E-C490-438F-B9C9-111D931D08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8193281" y="1086531"/>
            <a:ext cx="3997131" cy="5037201"/>
          </a:xfrm>
        </p:spPr>
      </p:pic>
      <p:sp>
        <p:nvSpPr>
          <p:cNvPr id="23" name="Footer Placeholder 22">
            <a:extLst>
              <a:ext uri="{FF2B5EF4-FFF2-40B4-BE49-F238E27FC236}">
                <a16:creationId xmlns:a16="http://schemas.microsoft.com/office/drawing/2014/main" id="{C50BB1C4-223C-42B9-AF6A-F40E305B1A0E}"/>
              </a:ext>
            </a:extLst>
          </p:cNvPr>
          <p:cNvSpPr>
            <a:spLocks noGrp="1"/>
          </p:cNvSpPr>
          <p:nvPr>
            <p:ph type="ftr" sz="quarter" idx="11"/>
          </p:nvPr>
        </p:nvSpPr>
        <p:spPr>
          <a:xfrm>
            <a:off x="787075" y="6309779"/>
            <a:ext cx="6622178" cy="457140"/>
          </a:xfrm>
        </p:spPr>
        <p:txBody>
          <a:bodyPr/>
          <a:lstStyle/>
          <a:p>
            <a:pPr defTabSz="914309"/>
            <a:r>
              <a:rPr lang="en-US" dirty="0">
                <a:solidFill>
                  <a:prstClr val="white"/>
                </a:solidFill>
                <a:latin typeface="Meiryo"/>
              </a:rPr>
              <a:t>Assignment name in short</a:t>
            </a:r>
          </a:p>
        </p:txBody>
      </p:sp>
      <p:sp>
        <p:nvSpPr>
          <p:cNvPr id="24" name="Slide Number Placeholder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7826" y="6309779"/>
            <a:ext cx="979751" cy="457140"/>
          </a:xfrm>
        </p:spPr>
        <p:txBody>
          <a:bodyPr/>
          <a:lstStyle/>
          <a:p>
            <a:pPr defTabSz="914309"/>
            <a:fld id="{FAEF9944-A4F6-4C59-AEBD-678D6480B8EA}" type="slidenum">
              <a:rPr lang="en-US">
                <a:solidFill>
                  <a:prstClr val="black">
                    <a:lumMod val="75000"/>
                    <a:lumOff val="25000"/>
                  </a:prstClr>
                </a:solidFill>
                <a:latin typeface="Meiryo"/>
              </a:rPr>
              <a:pPr defTabSz="914309"/>
              <a:t>2</a:t>
            </a:fld>
            <a:endParaRPr lang="en-US" dirty="0">
              <a:solidFill>
                <a:prstClr val="black">
                  <a:lumMod val="75000"/>
                  <a:lumOff val="25000"/>
                </a:prstClr>
              </a:solidFill>
              <a:latin typeface="Meiryo"/>
            </a:endParaRPr>
          </a:p>
        </p:txBody>
      </p:sp>
      <p:grpSp>
        <p:nvGrpSpPr>
          <p:cNvPr id="8" name="Group 7">
            <a:extLst>
              <a:ext uri="{FF2B5EF4-FFF2-40B4-BE49-F238E27FC236}">
                <a16:creationId xmlns:a16="http://schemas.microsoft.com/office/drawing/2014/main" id="{10F6A4F8-F519-46CC-95DE-517F2AB00545}"/>
              </a:ext>
            </a:extLst>
          </p:cNvPr>
          <p:cNvGrpSpPr/>
          <p:nvPr/>
        </p:nvGrpSpPr>
        <p:grpSpPr>
          <a:xfrm>
            <a:off x="10049589" y="61826"/>
            <a:ext cx="2016224" cy="959292"/>
            <a:chOff x="8327454" y="5926886"/>
            <a:chExt cx="2016224" cy="959292"/>
          </a:xfrm>
        </p:grpSpPr>
        <p:pic>
          <p:nvPicPr>
            <p:cNvPr id="9" name="Picture 2">
              <a:extLst>
                <a:ext uri="{FF2B5EF4-FFF2-40B4-BE49-F238E27FC236}">
                  <a16:creationId xmlns:a16="http://schemas.microsoft.com/office/drawing/2014/main" id="{E463E618-DAEA-4782-9694-B3306494D358}"/>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02431" y="6049694"/>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3">
              <a:extLst>
                <a:ext uri="{FF2B5EF4-FFF2-40B4-BE49-F238E27FC236}">
                  <a16:creationId xmlns:a16="http://schemas.microsoft.com/office/drawing/2014/main" id="{792835B2-14C9-4BC4-8D53-C1F160A2A385}"/>
                </a:ext>
              </a:extLst>
            </p:cNvPr>
            <p:cNvSpPr txBox="1">
              <a:spLocks noChangeArrowheads="1"/>
            </p:cNvSpPr>
            <p:nvPr/>
          </p:nvSpPr>
          <p:spPr bwMode="auto">
            <a:xfrm>
              <a:off x="9194269" y="5926886"/>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chemeClr val="bg1">
                      <a:lumMod val="95000"/>
                    </a:schemeClr>
                  </a:solidFill>
                  <a:effectLst/>
                  <a:latin typeface="Impact" pitchFamily="34" charset="0"/>
                  <a:cs typeface="Arial" pitchFamily="34" charset="0"/>
                </a:rPr>
                <a:t>CET</a:t>
              </a:r>
              <a:endParaRPr kumimoji="0" lang="en-US" sz="200" b="0" i="0" u="none" strike="noStrike" cap="none" normalizeH="0" baseline="0" dirty="0">
                <a:ln>
                  <a:noFill/>
                </a:ln>
                <a:solidFill>
                  <a:schemeClr val="bg1">
                    <a:lumMod val="95000"/>
                  </a:schemeClr>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593E3A6B-D16A-4D14-9A8D-B15B0ADAE32B}"/>
                </a:ext>
              </a:extLst>
            </p:cNvPr>
            <p:cNvSpPr txBox="1"/>
            <p:nvPr/>
          </p:nvSpPr>
          <p:spPr>
            <a:xfrm>
              <a:off x="8327454" y="6516846"/>
              <a:ext cx="2016224" cy="369332"/>
            </a:xfrm>
            <a:prstGeom prst="rect">
              <a:avLst/>
            </a:prstGeom>
            <a:noFill/>
          </p:spPr>
          <p:txBody>
            <a:bodyPr wrap="square" rtlCol="0">
              <a:spAutoFit/>
            </a:bodyPr>
            <a:lstStyle/>
            <a:p>
              <a:pPr algn="ctr"/>
              <a:r>
                <a:rPr lang="en-IN" sz="1800" dirty="0">
                  <a:solidFill>
                    <a:schemeClr val="bg1">
                      <a:lumMod val="95000"/>
                    </a:schemeClr>
                  </a:solidFill>
                  <a:latin typeface="Mistral" pitchFamily="66" charset="0"/>
                </a:rPr>
                <a:t>Experience that delivers</a:t>
              </a:r>
            </a:p>
          </p:txBody>
        </p:sp>
      </p:grpSp>
    </p:spTree>
    <p:extLst>
      <p:ext uri="{BB962C8B-B14F-4D97-AF65-F5344CB8AC3E}">
        <p14:creationId xmlns:p14="http://schemas.microsoft.com/office/powerpoint/2010/main" val="24271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20</a:t>
            </a:fld>
            <a:endParaRPr lang="en-IN" sz="1800" dirty="0">
              <a:solidFill>
                <a:prstClr val="white"/>
              </a:solidFill>
            </a:endParaRPr>
          </a:p>
        </p:txBody>
      </p:sp>
      <p:grpSp>
        <p:nvGrpSpPr>
          <p:cNvPr id="2" name="Group 1">
            <a:extLst>
              <a:ext uri="{FF2B5EF4-FFF2-40B4-BE49-F238E27FC236}">
                <a16:creationId xmlns:a16="http://schemas.microsoft.com/office/drawing/2014/main" id="{5197EB35-5492-4CBD-8FDA-30A725361B3B}"/>
              </a:ext>
            </a:extLst>
          </p:cNvPr>
          <p:cNvGrpSpPr/>
          <p:nvPr/>
        </p:nvGrpSpPr>
        <p:grpSpPr>
          <a:xfrm>
            <a:off x="228651" y="1058304"/>
            <a:ext cx="11462076" cy="5727257"/>
            <a:chOff x="228651" y="1058304"/>
            <a:chExt cx="11462076"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228651" y="2969610"/>
              <a:ext cx="2119658"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bg1"/>
                  </a:solidFill>
                  <a:latin typeface="Calibri"/>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701" y="4243346"/>
              <a:ext cx="1860607"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701" y="4880212"/>
              <a:ext cx="1860607"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701" y="5517078"/>
              <a:ext cx="1860607"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698" y="2332744"/>
              <a:ext cx="1860610"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699" y="1695878"/>
              <a:ext cx="1860608"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sz="1800"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700" y="3606481"/>
              <a:ext cx="1860606"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effectLst/>
                  <a:uLnTx/>
                  <a:uFillTx/>
                  <a:latin typeface="Calibri"/>
                  <a:ea typeface="+mn-ea"/>
                  <a:cs typeface="+mn-cs"/>
                </a:rPr>
                <a:t>P</a:t>
              </a:r>
              <a:r>
                <a:rPr kumimoji="0" lang="en-US" sz="1800" i="0" u="none" strike="noStrike" kern="0" cap="none" spc="0" normalizeH="0" noProof="0" dirty="0">
                  <a:ln>
                    <a:noFill/>
                  </a:ln>
                  <a:effectLst/>
                  <a:uLnTx/>
                  <a:uFillTx/>
                  <a:latin typeface="Calibri"/>
                  <a:ea typeface="+mn-ea"/>
                  <a:cs typeface="+mn-cs"/>
                </a:rPr>
                <a:t> C &amp; A</a:t>
              </a:r>
              <a:endParaRPr kumimoji="0" lang="en-US" sz="1800" i="0" u="none" strike="noStrike" kern="0" cap="none" spc="0" normalizeH="0" baseline="0" noProof="0" dirty="0">
                <a:ln>
                  <a:noFill/>
                </a:ln>
                <a:effectLst/>
                <a:uLnTx/>
                <a:uFillTx/>
                <a:latin typeface="Calibri"/>
                <a:ea typeface="+mn-ea"/>
                <a:cs typeface="+mn-cs"/>
              </a:endParaRP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chemeClr val="accent1">
                <a:lumMod val="75000"/>
              </a:schemeClr>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Electrical</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220757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21</a:t>
            </a:fld>
            <a:endParaRPr lang="en-IN" sz="1800" dirty="0">
              <a:solidFill>
                <a:prstClr val="white"/>
              </a:solidFill>
            </a:endParaRPr>
          </a:p>
        </p:txBody>
      </p:sp>
      <p:grpSp>
        <p:nvGrpSpPr>
          <p:cNvPr id="2" name="Group 1">
            <a:extLst>
              <a:ext uri="{FF2B5EF4-FFF2-40B4-BE49-F238E27FC236}">
                <a16:creationId xmlns:a16="http://schemas.microsoft.com/office/drawing/2014/main" id="{EB36FC58-A10F-4393-955E-99449E787AF4}"/>
              </a:ext>
            </a:extLst>
          </p:cNvPr>
          <p:cNvGrpSpPr/>
          <p:nvPr/>
        </p:nvGrpSpPr>
        <p:grpSpPr>
          <a:xfrm>
            <a:off x="222879" y="1058304"/>
            <a:ext cx="11467848" cy="5727257"/>
            <a:chOff x="222879" y="1058304"/>
            <a:chExt cx="11467848"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697" y="2969610"/>
              <a:ext cx="1860612"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701" y="4243346"/>
              <a:ext cx="1860607"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701" y="4880212"/>
              <a:ext cx="1860607"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701" y="5517078"/>
              <a:ext cx="1860607"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698" y="2332744"/>
              <a:ext cx="1860610"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699" y="1695878"/>
              <a:ext cx="1860608"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sz="1800"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222879" y="3606481"/>
              <a:ext cx="2125427"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a:rPr>
                <a:t>P C &amp; A</a:t>
              </a: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rgbClr val="FFCC00"/>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algn="ctr" defTabSz="914400">
              <a:defRPr/>
            </a:pPr>
            <a:r>
              <a:rPr lang="en-US" sz="3200" b="1" kern="0" noProof="1">
                <a:solidFill>
                  <a:sysClr val="windowText" lastClr="000000"/>
                </a:solidFill>
              </a:rPr>
              <a:t>Process Control &amp; Automation</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34217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22</a:t>
            </a:fld>
            <a:endParaRPr lang="en-IN" sz="1800" dirty="0">
              <a:solidFill>
                <a:prstClr val="white"/>
              </a:solidFill>
            </a:endParaRPr>
          </a:p>
        </p:txBody>
      </p:sp>
      <p:grpSp>
        <p:nvGrpSpPr>
          <p:cNvPr id="2" name="Group 1">
            <a:extLst>
              <a:ext uri="{FF2B5EF4-FFF2-40B4-BE49-F238E27FC236}">
                <a16:creationId xmlns:a16="http://schemas.microsoft.com/office/drawing/2014/main" id="{14D195E7-C32E-4480-82BD-109EFC3F5A09}"/>
              </a:ext>
            </a:extLst>
          </p:cNvPr>
          <p:cNvGrpSpPr/>
          <p:nvPr/>
        </p:nvGrpSpPr>
        <p:grpSpPr>
          <a:xfrm>
            <a:off x="228651" y="1058304"/>
            <a:ext cx="11462076" cy="5727257"/>
            <a:chOff x="228651" y="1058304"/>
            <a:chExt cx="11462076"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697" y="2969610"/>
              <a:ext cx="1860612"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228651" y="4243346"/>
              <a:ext cx="2119658"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bg1"/>
                  </a:solidFill>
                  <a:latin typeface="Calibri"/>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701" y="4880212"/>
              <a:ext cx="1860607"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701" y="5517078"/>
              <a:ext cx="1860607"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698" y="2332744"/>
              <a:ext cx="1860610"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699" y="1695878"/>
              <a:ext cx="1860608"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sz="1800"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694" y="3606481"/>
              <a:ext cx="1860612"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P C &amp; A</a:t>
              </a: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chemeClr val="accent2">
                <a:lumMod val="75000"/>
              </a:schemeClr>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C &amp; IT</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72203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23</a:t>
            </a:fld>
            <a:endParaRPr lang="en-IN" sz="1800" dirty="0">
              <a:solidFill>
                <a:prstClr val="white"/>
              </a:solidFill>
            </a:endParaRPr>
          </a:p>
        </p:txBody>
      </p:sp>
      <p:grpSp>
        <p:nvGrpSpPr>
          <p:cNvPr id="2" name="Group 1">
            <a:extLst>
              <a:ext uri="{FF2B5EF4-FFF2-40B4-BE49-F238E27FC236}">
                <a16:creationId xmlns:a16="http://schemas.microsoft.com/office/drawing/2014/main" id="{E770B3CA-FDF7-4191-A274-C25005D5CC5B}"/>
              </a:ext>
            </a:extLst>
          </p:cNvPr>
          <p:cNvGrpSpPr/>
          <p:nvPr/>
        </p:nvGrpSpPr>
        <p:grpSpPr>
          <a:xfrm>
            <a:off x="228651" y="1058304"/>
            <a:ext cx="11462076" cy="5727257"/>
            <a:chOff x="228651" y="1058304"/>
            <a:chExt cx="11462076"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697" y="2969610"/>
              <a:ext cx="1860612"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693" y="4243346"/>
              <a:ext cx="1860615"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228651" y="4880212"/>
              <a:ext cx="2119658"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701" y="5517078"/>
              <a:ext cx="1860607"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698" y="2332744"/>
              <a:ext cx="1860610"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699" y="1695878"/>
              <a:ext cx="1860608"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sz="1800"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694" y="3606481"/>
              <a:ext cx="1860612"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P C &amp; A</a:t>
              </a: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chemeClr val="accent3">
                <a:lumMod val="60000"/>
                <a:lumOff val="40000"/>
              </a:schemeClr>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Structural</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5091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24</a:t>
            </a:fld>
            <a:endParaRPr lang="en-IN" sz="1800" dirty="0">
              <a:solidFill>
                <a:prstClr val="white"/>
              </a:solidFill>
            </a:endParaRPr>
          </a:p>
        </p:txBody>
      </p:sp>
      <p:grpSp>
        <p:nvGrpSpPr>
          <p:cNvPr id="2" name="Group 1">
            <a:extLst>
              <a:ext uri="{FF2B5EF4-FFF2-40B4-BE49-F238E27FC236}">
                <a16:creationId xmlns:a16="http://schemas.microsoft.com/office/drawing/2014/main" id="{5FBD27C2-FF8E-4072-9B62-19D00E9191E6}"/>
              </a:ext>
            </a:extLst>
          </p:cNvPr>
          <p:cNvGrpSpPr/>
          <p:nvPr/>
        </p:nvGrpSpPr>
        <p:grpSpPr>
          <a:xfrm>
            <a:off x="225209" y="1058304"/>
            <a:ext cx="11465518" cy="5727257"/>
            <a:chOff x="225209" y="1058304"/>
            <a:chExt cx="11465518"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697" y="2969610"/>
              <a:ext cx="1860612"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693" y="4243346"/>
              <a:ext cx="1860615"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693" y="4880212"/>
              <a:ext cx="1860616"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225209" y="5517078"/>
              <a:ext cx="2123099"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698" y="2332744"/>
              <a:ext cx="1860610"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699" y="1695878"/>
              <a:ext cx="1860608"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sz="1800"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694" y="3606481"/>
              <a:ext cx="1860612"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P C &amp; A</a:t>
              </a: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488866" y="6148693"/>
              <a:ext cx="1860607" cy="636868"/>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chemeClr val="bg1">
                <a:lumMod val="65000"/>
              </a:schemeClr>
            </a:solidFill>
            <a:ln w="12700" cap="flat" cmpd="sng" algn="ctr">
              <a:noFill/>
              <a:prstDash val="solid"/>
              <a:miter lim="800000"/>
            </a:ln>
            <a:effectLst/>
          </p:spPr>
          <p:txBody>
            <a:bodyPr rtlCol="0" anchor="ctr"/>
            <a:lstStyle/>
            <a:p>
              <a:pPr algn="ctr" defTabSz="914400"/>
              <a:endParaRPr lang="en-US" sz="1800" kern="0">
                <a:solidFill>
                  <a:sysClr val="window" lastClr="FFFFFF"/>
                </a:solidFill>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Civil</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1363378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25</a:t>
            </a:fld>
            <a:endParaRPr lang="en-IN" sz="1800" dirty="0">
              <a:solidFill>
                <a:prstClr val="white"/>
              </a:solidFill>
            </a:endParaRPr>
          </a:p>
        </p:txBody>
      </p:sp>
      <p:grpSp>
        <p:nvGrpSpPr>
          <p:cNvPr id="2" name="Group 1">
            <a:extLst>
              <a:ext uri="{FF2B5EF4-FFF2-40B4-BE49-F238E27FC236}">
                <a16:creationId xmlns:a16="http://schemas.microsoft.com/office/drawing/2014/main" id="{173E2849-43B6-4119-8B81-BA3EB24AF68F}"/>
              </a:ext>
            </a:extLst>
          </p:cNvPr>
          <p:cNvGrpSpPr/>
          <p:nvPr/>
        </p:nvGrpSpPr>
        <p:grpSpPr>
          <a:xfrm>
            <a:off x="225208" y="1058304"/>
            <a:ext cx="11465519" cy="5727257"/>
            <a:chOff x="225208" y="1058304"/>
            <a:chExt cx="11465519" cy="5727257"/>
          </a:xfrm>
        </p:grpSpPr>
        <p:sp>
          <p:nvSpPr>
            <p:cNvPr id="14" name="Rectangle: Rounded Corners 3">
              <a:extLst>
                <a:ext uri="{FF2B5EF4-FFF2-40B4-BE49-F238E27FC236}">
                  <a16:creationId xmlns:a16="http://schemas.microsoft.com/office/drawing/2014/main" id="{94595EC2-98C4-4887-AC68-7D35C2A211FD}"/>
                </a:ext>
              </a:extLst>
            </p:cNvPr>
            <p:cNvSpPr/>
            <p:nvPr/>
          </p:nvSpPr>
          <p:spPr>
            <a:xfrm>
              <a:off x="487697" y="2969610"/>
              <a:ext cx="1860612" cy="636868"/>
            </a:xfrm>
            <a:prstGeom prst="round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Electrical</a:t>
              </a:r>
            </a:p>
          </p:txBody>
        </p:sp>
        <p:sp>
          <p:nvSpPr>
            <p:cNvPr id="21" name="Rectangle: Rounded Corners 4">
              <a:extLst>
                <a:ext uri="{FF2B5EF4-FFF2-40B4-BE49-F238E27FC236}">
                  <a16:creationId xmlns:a16="http://schemas.microsoft.com/office/drawing/2014/main" id="{97E850D4-8CA7-445F-9D99-C845C75EE810}"/>
                </a:ext>
              </a:extLst>
            </p:cNvPr>
            <p:cNvSpPr/>
            <p:nvPr/>
          </p:nvSpPr>
          <p:spPr>
            <a:xfrm>
              <a:off x="487693" y="4243346"/>
              <a:ext cx="1860615" cy="636868"/>
            </a:xfrm>
            <a:prstGeom prst="round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bg1"/>
                  </a:solidFill>
                  <a:latin typeface="Calibri"/>
                </a:rPr>
                <a:t>C &amp; IT</a:t>
              </a:r>
            </a:p>
          </p:txBody>
        </p:sp>
        <p:sp>
          <p:nvSpPr>
            <p:cNvPr id="22" name="Rectangle: Rounded Corners 5">
              <a:extLst>
                <a:ext uri="{FF2B5EF4-FFF2-40B4-BE49-F238E27FC236}">
                  <a16:creationId xmlns:a16="http://schemas.microsoft.com/office/drawing/2014/main" id="{2B4A5D04-492E-42F7-9840-63E522FE7CCA}"/>
                </a:ext>
              </a:extLst>
            </p:cNvPr>
            <p:cNvSpPr/>
            <p:nvPr/>
          </p:nvSpPr>
          <p:spPr>
            <a:xfrm>
              <a:off x="487693" y="4880212"/>
              <a:ext cx="1860616" cy="636868"/>
            </a:xfrm>
            <a:prstGeom prst="round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Structural</a:t>
              </a:r>
            </a:p>
          </p:txBody>
        </p:sp>
        <p:sp>
          <p:nvSpPr>
            <p:cNvPr id="23" name="Rectangle: Rounded Corners 6">
              <a:extLst>
                <a:ext uri="{FF2B5EF4-FFF2-40B4-BE49-F238E27FC236}">
                  <a16:creationId xmlns:a16="http://schemas.microsoft.com/office/drawing/2014/main" id="{84FA157B-07C8-41C5-8CBC-BAB8F7067BDD}"/>
                </a:ext>
              </a:extLst>
            </p:cNvPr>
            <p:cNvSpPr/>
            <p:nvPr/>
          </p:nvSpPr>
          <p:spPr>
            <a:xfrm>
              <a:off x="487692" y="5517078"/>
              <a:ext cx="1860616" cy="636868"/>
            </a:xfrm>
            <a:prstGeom prst="round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Civil</a:t>
              </a:r>
            </a:p>
          </p:txBody>
        </p:sp>
        <p:sp>
          <p:nvSpPr>
            <p:cNvPr id="24" name="Rectangle: Rounded Corners 7">
              <a:extLst>
                <a:ext uri="{FF2B5EF4-FFF2-40B4-BE49-F238E27FC236}">
                  <a16:creationId xmlns:a16="http://schemas.microsoft.com/office/drawing/2014/main" id="{97DF3F9B-EE61-47DE-A612-362520F61204}"/>
                </a:ext>
              </a:extLst>
            </p:cNvPr>
            <p:cNvSpPr/>
            <p:nvPr/>
          </p:nvSpPr>
          <p:spPr>
            <a:xfrm>
              <a:off x="487698" y="2332744"/>
              <a:ext cx="1860610" cy="636868"/>
            </a:xfrm>
            <a:prstGeom prst="round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Utilities</a:t>
              </a:r>
            </a:p>
          </p:txBody>
        </p:sp>
        <p:sp>
          <p:nvSpPr>
            <p:cNvPr id="25" name="Rectangle: Rounded Corners 8">
              <a:extLst>
                <a:ext uri="{FF2B5EF4-FFF2-40B4-BE49-F238E27FC236}">
                  <a16:creationId xmlns:a16="http://schemas.microsoft.com/office/drawing/2014/main" id="{8C24ADA0-63BC-4675-8EE1-DCE92B2AEB5E}"/>
                </a:ext>
              </a:extLst>
            </p:cNvPr>
            <p:cNvSpPr/>
            <p:nvPr/>
          </p:nvSpPr>
          <p:spPr>
            <a:xfrm>
              <a:off x="487699" y="1695878"/>
              <a:ext cx="1860608" cy="636868"/>
            </a:xfrm>
            <a:prstGeom prst="roundRect">
              <a:avLst/>
            </a:prstGeom>
            <a:solidFill>
              <a:srgbClr val="F7931F"/>
            </a:solidFill>
            <a:ln w="12700" cap="flat" cmpd="sng" algn="ctr">
              <a:noFill/>
              <a:prstDash val="solid"/>
              <a:miter lim="800000"/>
            </a:ln>
            <a:effectLst/>
          </p:spPr>
          <p:txBody>
            <a:bodyPr rtlCol="0" anchor="ctr"/>
            <a:lstStyle/>
            <a:p>
              <a:pPr algn="ctr" defTabSz="914400">
                <a:defRPr/>
              </a:pPr>
              <a:r>
                <a:rPr lang="en-US" sz="1800" kern="0" dirty="0">
                  <a:latin typeface="Calibri"/>
                </a:rPr>
                <a:t>Mechanical</a:t>
              </a:r>
            </a:p>
          </p:txBody>
        </p:sp>
        <p:sp>
          <p:nvSpPr>
            <p:cNvPr id="26" name="Rectangle: Rounded Corners 9">
              <a:extLst>
                <a:ext uri="{FF2B5EF4-FFF2-40B4-BE49-F238E27FC236}">
                  <a16:creationId xmlns:a16="http://schemas.microsoft.com/office/drawing/2014/main" id="{7B3C66E4-B492-4AE5-A2DD-76A0E3535266}"/>
                </a:ext>
              </a:extLst>
            </p:cNvPr>
            <p:cNvSpPr/>
            <p:nvPr/>
          </p:nvSpPr>
          <p:spPr>
            <a:xfrm>
              <a:off x="487700" y="1059010"/>
              <a:ext cx="1860608" cy="636868"/>
            </a:xfrm>
            <a:prstGeom prst="round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 lastClr="FFFFFF"/>
                  </a:solidFill>
                  <a:latin typeface="Calibri"/>
                </a:rPr>
                <a:t>Technology</a:t>
              </a:r>
            </a:p>
          </p:txBody>
        </p:sp>
        <p:sp>
          <p:nvSpPr>
            <p:cNvPr id="28" name="Rectangle: Rounded Corners 11">
              <a:extLst>
                <a:ext uri="{FF2B5EF4-FFF2-40B4-BE49-F238E27FC236}">
                  <a16:creationId xmlns:a16="http://schemas.microsoft.com/office/drawing/2014/main" id="{FB9AF826-C73F-4820-9415-D042D93FBEF1}"/>
                </a:ext>
              </a:extLst>
            </p:cNvPr>
            <p:cNvSpPr/>
            <p:nvPr/>
          </p:nvSpPr>
          <p:spPr>
            <a:xfrm>
              <a:off x="487694" y="3606481"/>
              <a:ext cx="1860612" cy="636868"/>
            </a:xfrm>
            <a:prstGeom prst="round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Calibri"/>
                </a:rPr>
                <a:t>P C &amp; A</a:t>
              </a:r>
            </a:p>
          </p:txBody>
        </p:sp>
        <p:sp>
          <p:nvSpPr>
            <p:cNvPr id="34" name="Rectangle: Rounded Corners 6">
              <a:extLst>
                <a:ext uri="{FF2B5EF4-FFF2-40B4-BE49-F238E27FC236}">
                  <a16:creationId xmlns:a16="http://schemas.microsoft.com/office/drawing/2014/main" id="{A6E72ECD-FC3B-4CF4-B96C-029839010089}"/>
                </a:ext>
              </a:extLst>
            </p:cNvPr>
            <p:cNvSpPr/>
            <p:nvPr/>
          </p:nvSpPr>
          <p:spPr>
            <a:xfrm>
              <a:off x="225208" y="6148693"/>
              <a:ext cx="2124265" cy="636868"/>
            </a:xfrm>
            <a:prstGeom prst="roundRect">
              <a:avLst/>
            </a:prstGeom>
            <a:solidFill>
              <a:srgbClr val="7030A0"/>
            </a:solidFill>
            <a:ln w="12700" cap="flat" cmpd="sng" algn="ctr">
              <a:noFill/>
              <a:prstDash val="solid"/>
              <a:miter lim="800000"/>
            </a:ln>
            <a:effectLst/>
          </p:spPr>
          <p:txBody>
            <a:bodyPr rtlCol="0" anchor="ctr"/>
            <a:lstStyle/>
            <a:p>
              <a:pPr algn="ctr" defTabSz="914400">
                <a:defRPr/>
              </a:pPr>
              <a:r>
                <a:rPr lang="en-US" b="1" kern="0" dirty="0">
                  <a:solidFill>
                    <a:schemeClr val="bg1"/>
                  </a:solidFill>
                  <a:latin typeface="Calibri"/>
                </a:rPr>
                <a:t>Refractory</a:t>
              </a:r>
            </a:p>
          </p:txBody>
        </p:sp>
        <p:sp>
          <p:nvSpPr>
            <p:cNvPr id="35" name="Rectangle: Rounded Corners 10">
              <a:extLst>
                <a:ext uri="{FF2B5EF4-FFF2-40B4-BE49-F238E27FC236}">
                  <a16:creationId xmlns:a16="http://schemas.microsoft.com/office/drawing/2014/main" id="{A71C234C-A8AB-48E6-BD75-3F86C2865639}"/>
                </a:ext>
              </a:extLst>
            </p:cNvPr>
            <p:cNvSpPr/>
            <p:nvPr/>
          </p:nvSpPr>
          <p:spPr>
            <a:xfrm>
              <a:off x="2246348" y="1058304"/>
              <a:ext cx="9444379" cy="5727257"/>
            </a:xfrm>
            <a:prstGeom prst="roundRect">
              <a:avLst>
                <a:gd name="adj" fmla="val 0"/>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7" name="Rectangle 36">
            <a:extLst>
              <a:ext uri="{FF2B5EF4-FFF2-40B4-BE49-F238E27FC236}">
                <a16:creationId xmlns:a16="http://schemas.microsoft.com/office/drawing/2014/main" id="{FF7E7E08-5F38-402D-A8A6-573FE8643132}"/>
              </a:ext>
            </a:extLst>
          </p:cNvPr>
          <p:cNvSpPr/>
          <p:nvPr/>
        </p:nvSpPr>
        <p:spPr>
          <a:xfrm>
            <a:off x="2613130" y="1200408"/>
            <a:ext cx="8782461" cy="5429982"/>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6EFB64BE-3E57-4318-9BC1-7BCC71E687CB}"/>
              </a:ext>
            </a:extLst>
          </p:cNvPr>
          <p:cNvSpPr txBox="1"/>
          <p:nvPr/>
        </p:nvSpPr>
        <p:spPr>
          <a:xfrm>
            <a:off x="3010265" y="1429537"/>
            <a:ext cx="8036714" cy="584775"/>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1">
                <a:ln>
                  <a:noFill/>
                </a:ln>
                <a:solidFill>
                  <a:sysClr val="windowText" lastClr="000000"/>
                </a:solidFill>
                <a:effectLst/>
                <a:uLnTx/>
                <a:uFillTx/>
              </a:rPr>
              <a:t>Refractory</a:t>
            </a:r>
          </a:p>
        </p:txBody>
      </p:sp>
      <p:sp>
        <p:nvSpPr>
          <p:cNvPr id="39" name="Content Placeholder 4">
            <a:extLst>
              <a:ext uri="{FF2B5EF4-FFF2-40B4-BE49-F238E27FC236}">
                <a16:creationId xmlns:a16="http://schemas.microsoft.com/office/drawing/2014/main" id="{6DFB6FA1-8928-46BA-8807-5314F9DC3F64}"/>
              </a:ext>
            </a:extLst>
          </p:cNvPr>
          <p:cNvSpPr>
            <a:spLocks noGrp="1"/>
          </p:cNvSpPr>
          <p:nvPr>
            <p:ph idx="1"/>
          </p:nvPr>
        </p:nvSpPr>
        <p:spPr>
          <a:xfrm>
            <a:off x="2976086" y="2332744"/>
            <a:ext cx="8056548" cy="4031824"/>
          </a:xfrm>
        </p:spPr>
        <p:txBody>
          <a:bodyPr>
            <a:noAutofit/>
          </a:bodyPr>
          <a:lstStyle/>
          <a:p>
            <a:endParaRPr lang="en-US" sz="1800" dirty="0"/>
          </a:p>
        </p:txBody>
      </p:sp>
    </p:spTree>
    <p:extLst>
      <p:ext uri="{BB962C8B-B14F-4D97-AF65-F5344CB8AC3E}">
        <p14:creationId xmlns:p14="http://schemas.microsoft.com/office/powerpoint/2010/main" val="3457705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2767" y="1241"/>
            <a:ext cx="4617645" cy="685710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6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5533" y="32986"/>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65" name="Rectangle 6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0681" y="3397795"/>
            <a:ext cx="6857109"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useBgFill="1">
        <p:nvSpPr>
          <p:cNvPr id="67" name="Rectangle 6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41"/>
            <a:ext cx="12190413" cy="6857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dirty="0">
              <a:solidFill>
                <a:prstClr val="white"/>
              </a:solidFill>
            </a:endParaRPr>
          </a:p>
        </p:txBody>
      </p:sp>
      <p:pic>
        <p:nvPicPr>
          <p:cNvPr id="56" name="Picture Placeholder 55" descr="Building Skyline">
            <a:extLst>
              <a:ext uri="{FF2B5EF4-FFF2-40B4-BE49-F238E27FC236}">
                <a16:creationId xmlns:a16="http://schemas.microsoft.com/office/drawing/2014/main" id="{8151A96E-A066-4899-8E11-03CDD28C55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5973" r="1" b="1"/>
          <a:stretch/>
        </p:blipFill>
        <p:spPr>
          <a:xfrm>
            <a:off x="20" y="1075645"/>
            <a:ext cx="7572378" cy="5069201"/>
          </a:xfrm>
          <a:prstGeom prst="rect">
            <a:avLst/>
          </a:prstGeom>
        </p:spPr>
      </p:pic>
      <p:sp>
        <p:nvSpPr>
          <p:cNvPr id="71" name="Rectangle 7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2606"/>
            <a:ext cx="12187364"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73" name="Rectangle 7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480" y="1096606"/>
            <a:ext cx="4605933" cy="501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41" name="Title 40">
            <a:extLst>
              <a:ext uri="{FF2B5EF4-FFF2-40B4-BE49-F238E27FC236}">
                <a16:creationId xmlns:a16="http://schemas.microsoft.com/office/drawing/2014/main" id="{1B3AD758-B43F-43DC-8A29-B21D2FA57DB1}"/>
              </a:ext>
            </a:extLst>
          </p:cNvPr>
          <p:cNvSpPr>
            <a:spLocks noGrp="1"/>
          </p:cNvSpPr>
          <p:nvPr>
            <p:ph type="title"/>
          </p:nvPr>
        </p:nvSpPr>
        <p:spPr>
          <a:xfrm>
            <a:off x="7972465" y="1710548"/>
            <a:ext cx="3754182" cy="2528186"/>
          </a:xfrm>
        </p:spPr>
        <p:txBody>
          <a:bodyPr vert="horz" lIns="109714" tIns="109714" rIns="109714" bIns="91428" rtlCol="0" anchor="b">
            <a:normAutofit/>
          </a:bodyPr>
          <a:lstStyle/>
          <a:p>
            <a:pPr>
              <a:lnSpc>
                <a:spcPct val="115000"/>
              </a:lnSpc>
              <a:spcBef>
                <a:spcPct val="0"/>
              </a:spcBef>
            </a:pPr>
            <a:r>
              <a:rPr lang="en-US" sz="2500" b="0" cap="all" dirty="0"/>
              <a:t>PICTURE INFORMATION, </a:t>
            </a:r>
            <a:br>
              <a:rPr lang="en-US" sz="2500" b="0" cap="all" dirty="0"/>
            </a:br>
            <a:r>
              <a:rPr lang="en-US" sz="2500" b="0" cap="all" dirty="0"/>
              <a:t>IF ANY</a:t>
            </a:r>
          </a:p>
        </p:txBody>
      </p:sp>
      <p:sp>
        <p:nvSpPr>
          <p:cNvPr id="77" name="Rectangle 76">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845"/>
            <a:ext cx="12187364"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sp>
        <p:nvSpPr>
          <p:cNvPr id="79" name="Rectangle 7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0479" y="1241"/>
            <a:ext cx="64000" cy="6857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endParaRPr>
          </a:p>
        </p:txBody>
      </p:sp>
      <p:pic>
        <p:nvPicPr>
          <p:cNvPr id="26" name="Picture 2" descr="C:\Users\nitish.swarup\Desktop\Template\Title of your Presentation\Slide2.PNG"/>
          <p:cNvPicPr>
            <a:picLocks noChangeAspect="1" noChangeArrowheads="1"/>
          </p:cNvPicPr>
          <p:nvPr/>
        </p:nvPicPr>
        <p:blipFill rotWithShape="1">
          <a:blip r:embed="rId4">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Project Description (contd.)</a:t>
            </a:r>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30" name="TextBox 29"/>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31" name="TextBox 30"/>
          <p:cNvSpPr txBox="1"/>
          <p:nvPr/>
        </p:nvSpPr>
        <p:spPr>
          <a:xfrm>
            <a:off x="11474702" y="261442"/>
            <a:ext cx="525159" cy="369332"/>
          </a:xfrm>
          <a:prstGeom prst="rect">
            <a:avLst/>
          </a:prstGeom>
          <a:noFill/>
        </p:spPr>
        <p:txBody>
          <a:bodyPr wrap="square" rtlCol="0">
            <a:spAutoFit/>
          </a:bodyPr>
          <a:lstStyle/>
          <a:p>
            <a:fld id="{0D002A0E-2FA0-474E-BB75-FBCB8C21310D}" type="slidenum">
              <a:rPr lang="en-IN" sz="1800" smtClean="0">
                <a:solidFill>
                  <a:prstClr val="white"/>
                </a:solidFill>
              </a:rPr>
              <a:pPr/>
              <a:t>26</a:t>
            </a:fld>
            <a:endParaRPr lang="en-IN" sz="1800" dirty="0">
              <a:solidFill>
                <a:prstClr val="white"/>
              </a:solidFill>
            </a:endParaRPr>
          </a:p>
        </p:txBody>
      </p:sp>
    </p:spTree>
    <p:extLst>
      <p:ext uri="{BB962C8B-B14F-4D97-AF65-F5344CB8AC3E}">
        <p14:creationId xmlns:p14="http://schemas.microsoft.com/office/powerpoint/2010/main" val="707470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j-ea"/>
                <a:cs typeface="+mj-cs"/>
              </a:rPr>
              <a:t>Commissioning &amp; PG parameters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4000" b="0" i="0" u="none" strike="noStrike" kern="1200" cap="none" spc="0" normalizeH="0" baseline="0" noProof="0" dirty="0">
                <a:ln>
                  <a:noFill/>
                </a:ln>
                <a:solidFill>
                  <a:srgbClr val="152A5F"/>
                </a:solidFill>
                <a:effectLst/>
                <a:uLnTx/>
                <a:uFillTx/>
                <a:latin typeface="Impact" pitchFamily="34" charset="0"/>
                <a:ea typeface="+mn-ea"/>
                <a:cs typeface="Arial" pitchFamily="34" charset="0"/>
              </a:rPr>
              <a:t>CET</a:t>
            </a:r>
            <a:endParaRPr kumimoji="0" lang="en-US" sz="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Mistral" pitchFamily="66" charset="0"/>
                <a:ea typeface="+mn-ea"/>
                <a:cs typeface="+mn-cs"/>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0D002A0E-2FA0-474E-BB75-FBCB8C21310D}" type="slidenum">
              <a:rPr kumimoji="0" lang="en-IN"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27</a:t>
            </a:fld>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Content Placeholder 7">
            <a:extLst>
              <a:ext uri="{FF2B5EF4-FFF2-40B4-BE49-F238E27FC236}">
                <a16:creationId xmlns:a16="http://schemas.microsoft.com/office/drawing/2014/main" id="{CED188D3-E97C-4E64-AEC5-BA2CE083B7F3}"/>
              </a:ext>
            </a:extLst>
          </p:cNvPr>
          <p:cNvSpPr>
            <a:spLocks noGrp="1"/>
          </p:cNvSpPr>
          <p:nvPr>
            <p:ph idx="4294967295"/>
          </p:nvPr>
        </p:nvSpPr>
        <p:spPr>
          <a:xfrm>
            <a:off x="575999" y="1164500"/>
            <a:ext cx="4727119" cy="46509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COMMISIONING </a:t>
            </a:r>
          </a:p>
        </p:txBody>
      </p:sp>
      <p:sp>
        <p:nvSpPr>
          <p:cNvPr id="40" name="Content Placeholder 7">
            <a:extLst>
              <a:ext uri="{FF2B5EF4-FFF2-40B4-BE49-F238E27FC236}">
                <a16:creationId xmlns:a16="http://schemas.microsoft.com/office/drawing/2014/main" id="{CED188D3-E97C-4E64-AEC5-BA2CE083B7F3}"/>
              </a:ext>
            </a:extLst>
          </p:cNvPr>
          <p:cNvSpPr txBox="1">
            <a:spLocks/>
          </p:cNvSpPr>
          <p:nvPr/>
        </p:nvSpPr>
        <p:spPr>
          <a:xfrm>
            <a:off x="6186220" y="1164500"/>
            <a:ext cx="4727119" cy="465094"/>
          </a:xfrm>
          <a:prstGeom prst="rect">
            <a:avLst/>
          </a:prstGeom>
        </p:spPr>
        <p:txBody>
          <a:bodyPr vert="horz" lIns="121917" tIns="60958" rIns="121917" bIns="60958" rtlCol="0">
            <a:noAutofit/>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PERFORMANCE GUARANTEE</a:t>
            </a:r>
          </a:p>
        </p:txBody>
      </p:sp>
      <p:sp>
        <p:nvSpPr>
          <p:cNvPr id="41" name="Content Placeholder 5">
            <a:extLst>
              <a:ext uri="{FF2B5EF4-FFF2-40B4-BE49-F238E27FC236}">
                <a16:creationId xmlns:a16="http://schemas.microsoft.com/office/drawing/2014/main" id="{D87483D8-EA65-4964-99D7-AF7C1B80C93A}"/>
              </a:ext>
            </a:extLst>
          </p:cNvPr>
          <p:cNvSpPr>
            <a:spLocks noGrp="1"/>
          </p:cNvSpPr>
          <p:nvPr>
            <p:ph idx="4294967295"/>
          </p:nvPr>
        </p:nvSpPr>
        <p:spPr>
          <a:xfrm>
            <a:off x="6095206" y="1773610"/>
            <a:ext cx="4727119" cy="3678747"/>
          </a:xfrm>
          <a:prstGeom prst="rect">
            <a:avLst/>
          </a:prstGeom>
        </p:spPr>
        <p:txBody>
          <a:bodyPr>
            <a:noAutofit/>
          </a:bodyPr>
          <a:lstStyle/>
          <a:p>
            <a:endParaRPr lang="en-US" sz="1600" dirty="0"/>
          </a:p>
        </p:txBody>
      </p:sp>
      <p:sp>
        <p:nvSpPr>
          <p:cNvPr id="42"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850" y="1773610"/>
            <a:ext cx="4727119" cy="3678747"/>
          </a:xfrm>
        </p:spPr>
        <p:txBody>
          <a:bodyPr>
            <a:noAutofit/>
          </a:bodyPr>
          <a:lstStyle/>
          <a:p>
            <a:endParaRPr lang="en-US" sz="1800" dirty="0"/>
          </a:p>
        </p:txBody>
      </p:sp>
    </p:spTree>
    <p:extLst>
      <p:ext uri="{BB962C8B-B14F-4D97-AF65-F5344CB8AC3E}">
        <p14:creationId xmlns:p14="http://schemas.microsoft.com/office/powerpoint/2010/main" val="7064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j-ea"/>
                <a:cs typeface="+mj-cs"/>
              </a:rPr>
              <a:t>List of Drawings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4000" b="0" i="0" u="none" strike="noStrike" kern="1200" cap="none" spc="0" normalizeH="0" baseline="0" noProof="0" dirty="0">
                <a:ln>
                  <a:noFill/>
                </a:ln>
                <a:solidFill>
                  <a:srgbClr val="152A5F"/>
                </a:solidFill>
                <a:effectLst/>
                <a:uLnTx/>
                <a:uFillTx/>
                <a:latin typeface="Impact" pitchFamily="34" charset="0"/>
                <a:ea typeface="+mn-ea"/>
                <a:cs typeface="Arial" pitchFamily="34" charset="0"/>
              </a:rPr>
              <a:t>CET</a:t>
            </a:r>
            <a:endParaRPr kumimoji="0" lang="en-US" sz="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Mistral" pitchFamily="66" charset="0"/>
                <a:ea typeface="+mn-ea"/>
                <a:cs typeface="+mn-cs"/>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0D002A0E-2FA0-474E-BB75-FBCB8C21310D}" type="slidenum">
              <a:rPr kumimoji="0" lang="en-IN"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28</a:t>
            </a:fld>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Content Placeholder 7">
            <a:extLst>
              <a:ext uri="{FF2B5EF4-FFF2-40B4-BE49-F238E27FC236}">
                <a16:creationId xmlns:a16="http://schemas.microsoft.com/office/drawing/2014/main" id="{CED188D3-E97C-4E64-AEC5-BA2CE083B7F3}"/>
              </a:ext>
            </a:extLst>
          </p:cNvPr>
          <p:cNvSpPr>
            <a:spLocks noGrp="1"/>
          </p:cNvSpPr>
          <p:nvPr>
            <p:ph idx="4294967295"/>
          </p:nvPr>
        </p:nvSpPr>
        <p:spPr>
          <a:xfrm>
            <a:off x="575999" y="1164500"/>
            <a:ext cx="9715028" cy="46509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Drawing List along with category – Approval  / Reference  </a:t>
            </a:r>
          </a:p>
        </p:txBody>
      </p:sp>
      <p:sp>
        <p:nvSpPr>
          <p:cNvPr id="42"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850" y="1773610"/>
            <a:ext cx="10558924" cy="3678747"/>
          </a:xfrm>
        </p:spPr>
        <p:txBody>
          <a:bodyPr>
            <a:noAutofit/>
          </a:bodyPr>
          <a:lstStyle/>
          <a:p>
            <a:endParaRPr lang="en-US" sz="1800" dirty="0"/>
          </a:p>
        </p:txBody>
      </p:sp>
    </p:spTree>
    <p:extLst>
      <p:ext uri="{BB962C8B-B14F-4D97-AF65-F5344CB8AC3E}">
        <p14:creationId xmlns:p14="http://schemas.microsoft.com/office/powerpoint/2010/main" val="1394999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j-ea"/>
                <a:cs typeface="+mj-cs"/>
              </a:rPr>
              <a:t>Bidders’ profile and Eligibility Criteria</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4000" b="0" i="0" u="none" strike="noStrike" kern="1200" cap="none" spc="0" normalizeH="0" baseline="0" noProof="0" dirty="0">
                <a:ln>
                  <a:noFill/>
                </a:ln>
                <a:solidFill>
                  <a:srgbClr val="152A5F"/>
                </a:solidFill>
                <a:effectLst/>
                <a:uLnTx/>
                <a:uFillTx/>
                <a:latin typeface="Impact" pitchFamily="34" charset="0"/>
                <a:ea typeface="+mn-ea"/>
                <a:cs typeface="Arial" pitchFamily="34" charset="0"/>
              </a:rPr>
              <a:t>CET</a:t>
            </a:r>
            <a:endParaRPr kumimoji="0" lang="en-US" sz="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Mistral" pitchFamily="66" charset="0"/>
                <a:ea typeface="+mn-ea"/>
                <a:cs typeface="+mn-cs"/>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0D002A0E-2FA0-474E-BB75-FBCB8C21310D}" type="slidenum">
              <a:rPr kumimoji="0" lang="en-IN"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29</a:t>
            </a:fld>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Content Placeholder 7">
            <a:extLst>
              <a:ext uri="{FF2B5EF4-FFF2-40B4-BE49-F238E27FC236}">
                <a16:creationId xmlns:a16="http://schemas.microsoft.com/office/drawing/2014/main" id="{CED188D3-E97C-4E64-AEC5-BA2CE083B7F3}"/>
              </a:ext>
            </a:extLst>
          </p:cNvPr>
          <p:cNvSpPr>
            <a:spLocks noGrp="1"/>
          </p:cNvSpPr>
          <p:nvPr>
            <p:ph idx="4294967295"/>
          </p:nvPr>
        </p:nvSpPr>
        <p:spPr>
          <a:xfrm>
            <a:off x="575999" y="1164500"/>
            <a:ext cx="4727119" cy="46509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Bidders’ profile	</a:t>
            </a:r>
          </a:p>
        </p:txBody>
      </p:sp>
      <p:sp>
        <p:nvSpPr>
          <p:cNvPr id="40" name="Content Placeholder 7">
            <a:extLst>
              <a:ext uri="{FF2B5EF4-FFF2-40B4-BE49-F238E27FC236}">
                <a16:creationId xmlns:a16="http://schemas.microsoft.com/office/drawing/2014/main" id="{CED188D3-E97C-4E64-AEC5-BA2CE083B7F3}"/>
              </a:ext>
            </a:extLst>
          </p:cNvPr>
          <p:cNvSpPr txBox="1">
            <a:spLocks/>
          </p:cNvSpPr>
          <p:nvPr/>
        </p:nvSpPr>
        <p:spPr>
          <a:xfrm>
            <a:off x="6186220" y="1164500"/>
            <a:ext cx="4727119" cy="465094"/>
          </a:xfrm>
          <a:prstGeom prst="rect">
            <a:avLst/>
          </a:prstGeom>
        </p:spPr>
        <p:txBody>
          <a:bodyPr vert="horz" lIns="121917" tIns="60958" rIns="121917" bIns="60958" rtlCol="0">
            <a:noAutofit/>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Eligibility Criteria</a:t>
            </a:r>
          </a:p>
        </p:txBody>
      </p:sp>
      <p:sp>
        <p:nvSpPr>
          <p:cNvPr id="41" name="Content Placeholder 5">
            <a:extLst>
              <a:ext uri="{FF2B5EF4-FFF2-40B4-BE49-F238E27FC236}">
                <a16:creationId xmlns:a16="http://schemas.microsoft.com/office/drawing/2014/main" id="{D87483D8-EA65-4964-99D7-AF7C1B80C93A}"/>
              </a:ext>
            </a:extLst>
          </p:cNvPr>
          <p:cNvSpPr>
            <a:spLocks noGrp="1"/>
          </p:cNvSpPr>
          <p:nvPr>
            <p:ph idx="4294967295"/>
          </p:nvPr>
        </p:nvSpPr>
        <p:spPr>
          <a:xfrm>
            <a:off x="6095206" y="1773610"/>
            <a:ext cx="4727119" cy="3678747"/>
          </a:xfrm>
          <a:prstGeom prst="rect">
            <a:avLst/>
          </a:prstGeom>
        </p:spPr>
        <p:txBody>
          <a:bodyPr>
            <a:noAutofit/>
          </a:bodyPr>
          <a:lstStyle/>
          <a:p>
            <a:endParaRPr lang="en-US" sz="1600" dirty="0"/>
          </a:p>
        </p:txBody>
      </p:sp>
      <p:sp>
        <p:nvSpPr>
          <p:cNvPr id="42"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850" y="1773610"/>
            <a:ext cx="4727119" cy="3678747"/>
          </a:xfrm>
        </p:spPr>
        <p:txBody>
          <a:bodyPr>
            <a:noAutofit/>
          </a:bodyPr>
          <a:lstStyle/>
          <a:p>
            <a:endParaRPr lang="en-US" sz="1800" dirty="0"/>
          </a:p>
        </p:txBody>
      </p:sp>
      <p:sp>
        <p:nvSpPr>
          <p:cNvPr id="2" name="TextBox 1">
            <a:extLst>
              <a:ext uri="{FF2B5EF4-FFF2-40B4-BE49-F238E27FC236}">
                <a16:creationId xmlns:a16="http://schemas.microsoft.com/office/drawing/2014/main" id="{D09ACB31-94BB-347B-1E0C-7A69622FD065}"/>
              </a:ext>
            </a:extLst>
          </p:cNvPr>
          <p:cNvSpPr txBox="1"/>
          <p:nvPr/>
        </p:nvSpPr>
        <p:spPr>
          <a:xfrm>
            <a:off x="575999" y="5557100"/>
            <a:ext cx="10246326" cy="830997"/>
          </a:xfrm>
          <a:prstGeom prst="rect">
            <a:avLst/>
          </a:prstGeom>
          <a:noFill/>
        </p:spPr>
        <p:txBody>
          <a:bodyPr wrap="square" rtlCol="0">
            <a:spAutoFit/>
          </a:bodyPr>
          <a:lstStyle/>
          <a:p>
            <a:r>
              <a:rPr lang="en-US" dirty="0"/>
              <a:t>Past references of SAIL projects, if any,  along with performance of Contractor(s) - </a:t>
            </a:r>
          </a:p>
          <a:p>
            <a:r>
              <a:rPr lang="en-US" dirty="0"/>
              <a:t> </a:t>
            </a:r>
          </a:p>
        </p:txBody>
      </p:sp>
    </p:spTree>
    <p:extLst>
      <p:ext uri="{BB962C8B-B14F-4D97-AF65-F5344CB8AC3E}">
        <p14:creationId xmlns:p14="http://schemas.microsoft.com/office/powerpoint/2010/main" val="249826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descr="Team Placeholder Smart Art">
            <a:extLst>
              <a:ext uri="{FF2B5EF4-FFF2-40B4-BE49-F238E27FC236}">
                <a16:creationId xmlns:a16="http://schemas.microsoft.com/office/drawing/2014/main" id="{329E5C2B-067C-4174-9188-0175E96641D5}"/>
              </a:ext>
            </a:extLst>
          </p:cNvPr>
          <p:cNvGraphicFramePr>
            <a:graphicFrameLocks/>
          </p:cNvGraphicFramePr>
          <p:nvPr>
            <p:extLst>
              <p:ext uri="{D42A27DB-BD31-4B8C-83A1-F6EECF244321}">
                <p14:modId xmlns:p14="http://schemas.microsoft.com/office/powerpoint/2010/main" val="2901326541"/>
              </p:ext>
            </p:extLst>
          </p:nvPr>
        </p:nvGraphicFramePr>
        <p:xfrm>
          <a:off x="471528" y="1097649"/>
          <a:ext cx="11096286" cy="3036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2" descr="Team Placeholder Smart Art">
            <a:extLst>
              <a:ext uri="{FF2B5EF4-FFF2-40B4-BE49-F238E27FC236}">
                <a16:creationId xmlns:a16="http://schemas.microsoft.com/office/drawing/2014/main" id="{791D880E-C5F1-4A12-B14C-87AD9338752A}"/>
              </a:ext>
            </a:extLst>
          </p:cNvPr>
          <p:cNvGraphicFramePr>
            <a:graphicFrameLocks/>
          </p:cNvGraphicFramePr>
          <p:nvPr>
            <p:extLst>
              <p:ext uri="{D42A27DB-BD31-4B8C-83A1-F6EECF244321}">
                <p14:modId xmlns:p14="http://schemas.microsoft.com/office/powerpoint/2010/main" val="660700590"/>
              </p:ext>
            </p:extLst>
          </p:nvPr>
        </p:nvGraphicFramePr>
        <p:xfrm>
          <a:off x="471528" y="3573810"/>
          <a:ext cx="11096286" cy="30360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Picture 2" descr="C:\Users\nitish.swarup\Desktop\Template\Title of your Presentation\Slide2.PNG"/>
          <p:cNvPicPr>
            <a:picLocks noChangeAspect="1" noChangeArrowheads="1"/>
          </p:cNvPicPr>
          <p:nvPr/>
        </p:nvPicPr>
        <p:blipFill rotWithShape="1">
          <a:blip r:embed="rId1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schemeClr val="bg1"/>
                </a:solidFill>
              </a:rPr>
              <a:t>Team</a:t>
            </a:r>
          </a:p>
        </p:txBody>
      </p:sp>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rgbClr val="152A5F"/>
                </a:solidFill>
                <a:effectLst/>
                <a:latin typeface="Impact" pitchFamily="34" charset="0"/>
                <a:cs typeface="Arial" pitchFamily="34" charset="0"/>
              </a:rPr>
              <a:t>CET</a:t>
            </a:r>
            <a:endParaRPr kumimoji="0" lang="en-US" sz="200" b="0" i="0" u="none" strike="noStrike" cap="none" normalizeH="0" baseline="0" dirty="0">
              <a:ln>
                <a:noFill/>
              </a:ln>
              <a:solidFill>
                <a:schemeClr val="tx1"/>
              </a:solidFill>
              <a:effectLst/>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schemeClr val="bg1"/>
                </a:solidFill>
              </a:rPr>
              <a:t>3</a:t>
            </a:fld>
            <a:endParaRPr lang="en-IN" sz="1800" dirty="0">
              <a:solidFill>
                <a:schemeClr val="bg1"/>
              </a:solidFill>
            </a:endParaRPr>
          </a:p>
        </p:txBody>
      </p:sp>
    </p:spTree>
    <p:extLst>
      <p:ext uri="{BB962C8B-B14F-4D97-AF65-F5344CB8AC3E}">
        <p14:creationId xmlns:p14="http://schemas.microsoft.com/office/powerpoint/2010/main" val="112696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7306716"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j-ea"/>
                <a:cs typeface="+mj-cs"/>
              </a:rPr>
              <a:t>Provisions for reduction of Carbon footprint</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4000" b="0" i="0" u="none" strike="noStrike" kern="1200" cap="none" spc="0" normalizeH="0" baseline="0" noProof="0" dirty="0">
                <a:ln>
                  <a:noFill/>
                </a:ln>
                <a:solidFill>
                  <a:srgbClr val="152A5F"/>
                </a:solidFill>
                <a:effectLst/>
                <a:uLnTx/>
                <a:uFillTx/>
                <a:latin typeface="Impact" pitchFamily="34" charset="0"/>
                <a:ea typeface="+mn-ea"/>
                <a:cs typeface="Arial" pitchFamily="34" charset="0"/>
              </a:rPr>
              <a:t>CET</a:t>
            </a:r>
            <a:endParaRPr kumimoji="0" lang="en-US" sz="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Mistral" pitchFamily="66" charset="0"/>
                <a:ea typeface="+mn-ea"/>
                <a:cs typeface="+mn-cs"/>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0D002A0E-2FA0-474E-BB75-FBCB8C21310D}" type="slidenum">
              <a:rPr kumimoji="0" lang="en-IN"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30</a:t>
            </a:fld>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Content Placeholder 7">
            <a:extLst>
              <a:ext uri="{FF2B5EF4-FFF2-40B4-BE49-F238E27FC236}">
                <a16:creationId xmlns:a16="http://schemas.microsoft.com/office/drawing/2014/main" id="{CED188D3-E97C-4E64-AEC5-BA2CE083B7F3}"/>
              </a:ext>
            </a:extLst>
          </p:cNvPr>
          <p:cNvSpPr>
            <a:spLocks noGrp="1"/>
          </p:cNvSpPr>
          <p:nvPr>
            <p:ph idx="4294967295"/>
          </p:nvPr>
        </p:nvSpPr>
        <p:spPr>
          <a:xfrm>
            <a:off x="575999" y="1164500"/>
            <a:ext cx="9715028" cy="46509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ysClr val="windowText" lastClr="000000"/>
                </a:solidFill>
              </a:rPr>
              <a:t>Provisions in the project </a:t>
            </a:r>
            <a:endParaRPr kumimoji="0" lang="en-US" sz="2400" b="1" i="0" u="none" strike="noStrike" kern="0" cap="none" spc="0" normalizeH="0" baseline="0" noProof="0" dirty="0">
              <a:ln>
                <a:noFill/>
              </a:ln>
              <a:solidFill>
                <a:sysClr val="windowText" lastClr="000000"/>
              </a:solidFill>
              <a:effectLst/>
              <a:uLnTx/>
              <a:uFillTx/>
            </a:endParaRPr>
          </a:p>
        </p:txBody>
      </p:sp>
      <p:sp>
        <p:nvSpPr>
          <p:cNvPr id="42"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850" y="1773610"/>
            <a:ext cx="10558924" cy="3678747"/>
          </a:xfrm>
        </p:spPr>
        <p:txBody>
          <a:bodyPr>
            <a:noAutofit/>
          </a:bodyPr>
          <a:lstStyle/>
          <a:p>
            <a:endParaRPr lang="en-US" sz="1800" dirty="0"/>
          </a:p>
        </p:txBody>
      </p:sp>
    </p:spTree>
    <p:extLst>
      <p:ext uri="{BB962C8B-B14F-4D97-AF65-F5344CB8AC3E}">
        <p14:creationId xmlns:p14="http://schemas.microsoft.com/office/powerpoint/2010/main" val="917587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738262" y="1710548"/>
            <a:ext cx="4452149" cy="2528186"/>
          </a:xfrm>
        </p:spPr>
        <p:txBody>
          <a:bodyPr>
            <a:normAutofit/>
          </a:bodyPr>
          <a:lstStyle/>
          <a:p>
            <a:r>
              <a:rPr lang="en-US" sz="3200" dirty="0"/>
              <a:t>IMPLEMENTATION SCHEDULE &amp; STRATEGY</a:t>
            </a:r>
          </a:p>
        </p:txBody>
      </p:sp>
      <p:pic>
        <p:nvPicPr>
          <p:cNvPr id="8" name="Picture Placeholder 12" descr="Digital Graph screen reflection">
            <a:extLst>
              <a:ext uri="{FF2B5EF4-FFF2-40B4-BE49-F238E27FC236}">
                <a16:creationId xmlns:a16="http://schemas.microsoft.com/office/drawing/2014/main" id="{091C363D-E165-4A97-8FB7-1FBC13B6E37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3563" r="13563"/>
          <a:stretch/>
        </p:blipFill>
        <p:spPr>
          <a:xfrm>
            <a:off x="0" y="1096473"/>
            <a:ext cx="7519009" cy="5015847"/>
          </a:xfrm>
        </p:spPr>
      </p:pic>
      <p:grpSp>
        <p:nvGrpSpPr>
          <p:cNvPr id="10" name="Group 9">
            <a:extLst>
              <a:ext uri="{FF2B5EF4-FFF2-40B4-BE49-F238E27FC236}">
                <a16:creationId xmlns:a16="http://schemas.microsoft.com/office/drawing/2014/main" id="{10F6A4F8-F519-46CC-95DE-517F2AB00545}"/>
              </a:ext>
            </a:extLst>
          </p:cNvPr>
          <p:cNvGrpSpPr/>
          <p:nvPr/>
        </p:nvGrpSpPr>
        <p:grpSpPr>
          <a:xfrm>
            <a:off x="10049589" y="61826"/>
            <a:ext cx="2016224" cy="959292"/>
            <a:chOff x="8327454" y="5926886"/>
            <a:chExt cx="2016224" cy="959292"/>
          </a:xfrm>
        </p:grpSpPr>
        <p:pic>
          <p:nvPicPr>
            <p:cNvPr id="11" name="Picture 2">
              <a:extLst>
                <a:ext uri="{FF2B5EF4-FFF2-40B4-BE49-F238E27FC236}">
                  <a16:creationId xmlns:a16="http://schemas.microsoft.com/office/drawing/2014/main" id="{E463E618-DAEA-4782-9694-B3306494D358}"/>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02431" y="6049694"/>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3">
              <a:extLst>
                <a:ext uri="{FF2B5EF4-FFF2-40B4-BE49-F238E27FC236}">
                  <a16:creationId xmlns:a16="http://schemas.microsoft.com/office/drawing/2014/main" id="{792835B2-14C9-4BC4-8D53-C1F160A2A385}"/>
                </a:ext>
              </a:extLst>
            </p:cNvPr>
            <p:cNvSpPr txBox="1">
              <a:spLocks noChangeArrowheads="1"/>
            </p:cNvSpPr>
            <p:nvPr/>
          </p:nvSpPr>
          <p:spPr bwMode="auto">
            <a:xfrm>
              <a:off x="9194269" y="5926886"/>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chemeClr val="bg1">
                      <a:lumMod val="95000"/>
                    </a:schemeClr>
                  </a:solidFill>
                  <a:effectLst/>
                  <a:latin typeface="Impact" pitchFamily="34" charset="0"/>
                  <a:cs typeface="Arial" pitchFamily="34" charset="0"/>
                </a:rPr>
                <a:t>CET</a:t>
              </a:r>
              <a:endParaRPr kumimoji="0" lang="en-US" sz="200" b="0" i="0" u="none" strike="noStrike" cap="none" normalizeH="0" baseline="0" dirty="0">
                <a:ln>
                  <a:noFill/>
                </a:ln>
                <a:solidFill>
                  <a:schemeClr val="bg1">
                    <a:lumMod val="95000"/>
                  </a:schemeClr>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593E3A6B-D16A-4D14-9A8D-B15B0ADAE32B}"/>
                </a:ext>
              </a:extLst>
            </p:cNvPr>
            <p:cNvSpPr txBox="1"/>
            <p:nvPr/>
          </p:nvSpPr>
          <p:spPr>
            <a:xfrm>
              <a:off x="8327454" y="6516846"/>
              <a:ext cx="2016224" cy="369332"/>
            </a:xfrm>
            <a:prstGeom prst="rect">
              <a:avLst/>
            </a:prstGeom>
            <a:noFill/>
          </p:spPr>
          <p:txBody>
            <a:bodyPr wrap="square" rtlCol="0">
              <a:spAutoFit/>
            </a:bodyPr>
            <a:lstStyle/>
            <a:p>
              <a:pPr algn="ctr"/>
              <a:r>
                <a:rPr lang="en-IN" sz="1800" dirty="0">
                  <a:solidFill>
                    <a:schemeClr val="bg1">
                      <a:lumMod val="95000"/>
                    </a:schemeClr>
                  </a:solidFill>
                  <a:latin typeface="Mistral" pitchFamily="66" charset="0"/>
                </a:rPr>
                <a:t>Experience that delivers</a:t>
              </a:r>
            </a:p>
          </p:txBody>
        </p:sp>
      </p:grpSp>
    </p:spTree>
    <p:extLst>
      <p:ext uri="{BB962C8B-B14F-4D97-AF65-F5344CB8AC3E}">
        <p14:creationId xmlns:p14="http://schemas.microsoft.com/office/powerpoint/2010/main" val="66983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Implementation Schedule &amp; Strategy</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32</a:t>
            </a:fld>
            <a:endParaRPr lang="en-IN" sz="1800" dirty="0">
              <a:solidFill>
                <a:prstClr val="white"/>
              </a:solidFill>
            </a:endParaRPr>
          </a:p>
        </p:txBody>
      </p:sp>
      <p:graphicFrame>
        <p:nvGraphicFramePr>
          <p:cNvPr id="27" name="Table 26">
            <a:extLst>
              <a:ext uri="{FF2B5EF4-FFF2-40B4-BE49-F238E27FC236}">
                <a16:creationId xmlns:a16="http://schemas.microsoft.com/office/drawing/2014/main" id="{D5372C71-D71D-43A0-A1EA-589DB9343DF5}"/>
              </a:ext>
            </a:extLst>
          </p:cNvPr>
          <p:cNvGraphicFramePr>
            <a:graphicFrameLocks noGrp="1"/>
          </p:cNvGraphicFramePr>
          <p:nvPr>
            <p:extLst>
              <p:ext uri="{D42A27DB-BD31-4B8C-83A1-F6EECF244321}">
                <p14:modId xmlns:p14="http://schemas.microsoft.com/office/powerpoint/2010/main" val="3240685797"/>
              </p:ext>
            </p:extLst>
          </p:nvPr>
        </p:nvGraphicFramePr>
        <p:xfrm>
          <a:off x="729643" y="1917626"/>
          <a:ext cx="10745061" cy="2947035"/>
        </p:xfrm>
        <a:graphic>
          <a:graphicData uri="http://schemas.openxmlformats.org/drawingml/2006/table">
            <a:tbl>
              <a:tblPr firstRow="1" bandRow="1"/>
              <a:tblGrid>
                <a:gridCol w="3852261">
                  <a:extLst>
                    <a:ext uri="{9D8B030D-6E8A-4147-A177-3AD203B41FA5}">
                      <a16:colId xmlns:a16="http://schemas.microsoft.com/office/drawing/2014/main" val="3278396188"/>
                    </a:ext>
                  </a:extLst>
                </a:gridCol>
                <a:gridCol w="574400">
                  <a:extLst>
                    <a:ext uri="{9D8B030D-6E8A-4147-A177-3AD203B41FA5}">
                      <a16:colId xmlns:a16="http://schemas.microsoft.com/office/drawing/2014/main" val="1287371467"/>
                    </a:ext>
                  </a:extLst>
                </a:gridCol>
                <a:gridCol w="574400">
                  <a:extLst>
                    <a:ext uri="{9D8B030D-6E8A-4147-A177-3AD203B41FA5}">
                      <a16:colId xmlns:a16="http://schemas.microsoft.com/office/drawing/2014/main" val="2611110220"/>
                    </a:ext>
                  </a:extLst>
                </a:gridCol>
                <a:gridCol w="574400">
                  <a:extLst>
                    <a:ext uri="{9D8B030D-6E8A-4147-A177-3AD203B41FA5}">
                      <a16:colId xmlns:a16="http://schemas.microsoft.com/office/drawing/2014/main" val="3085508947"/>
                    </a:ext>
                  </a:extLst>
                </a:gridCol>
                <a:gridCol w="574400">
                  <a:extLst>
                    <a:ext uri="{9D8B030D-6E8A-4147-A177-3AD203B41FA5}">
                      <a16:colId xmlns:a16="http://schemas.microsoft.com/office/drawing/2014/main" val="1764534013"/>
                    </a:ext>
                  </a:extLst>
                </a:gridCol>
                <a:gridCol w="574400">
                  <a:extLst>
                    <a:ext uri="{9D8B030D-6E8A-4147-A177-3AD203B41FA5}">
                      <a16:colId xmlns:a16="http://schemas.microsoft.com/office/drawing/2014/main" val="4081026606"/>
                    </a:ext>
                  </a:extLst>
                </a:gridCol>
                <a:gridCol w="574400">
                  <a:extLst>
                    <a:ext uri="{9D8B030D-6E8A-4147-A177-3AD203B41FA5}">
                      <a16:colId xmlns:a16="http://schemas.microsoft.com/office/drawing/2014/main" val="1484076222"/>
                    </a:ext>
                  </a:extLst>
                </a:gridCol>
                <a:gridCol w="574400">
                  <a:extLst>
                    <a:ext uri="{9D8B030D-6E8A-4147-A177-3AD203B41FA5}">
                      <a16:colId xmlns:a16="http://schemas.microsoft.com/office/drawing/2014/main" val="1415560033"/>
                    </a:ext>
                  </a:extLst>
                </a:gridCol>
                <a:gridCol w="574400">
                  <a:extLst>
                    <a:ext uri="{9D8B030D-6E8A-4147-A177-3AD203B41FA5}">
                      <a16:colId xmlns:a16="http://schemas.microsoft.com/office/drawing/2014/main" val="3710831970"/>
                    </a:ext>
                  </a:extLst>
                </a:gridCol>
                <a:gridCol w="574400">
                  <a:extLst>
                    <a:ext uri="{9D8B030D-6E8A-4147-A177-3AD203B41FA5}">
                      <a16:colId xmlns:a16="http://schemas.microsoft.com/office/drawing/2014/main" val="3372389935"/>
                    </a:ext>
                  </a:extLst>
                </a:gridCol>
                <a:gridCol w="574400">
                  <a:extLst>
                    <a:ext uri="{9D8B030D-6E8A-4147-A177-3AD203B41FA5}">
                      <a16:colId xmlns:a16="http://schemas.microsoft.com/office/drawing/2014/main" val="3855139859"/>
                    </a:ext>
                  </a:extLst>
                </a:gridCol>
                <a:gridCol w="574400">
                  <a:extLst>
                    <a:ext uri="{9D8B030D-6E8A-4147-A177-3AD203B41FA5}">
                      <a16:colId xmlns:a16="http://schemas.microsoft.com/office/drawing/2014/main" val="4007246213"/>
                    </a:ext>
                  </a:extLst>
                </a:gridCol>
                <a:gridCol w="574400">
                  <a:extLst>
                    <a:ext uri="{9D8B030D-6E8A-4147-A177-3AD203B41FA5}">
                      <a16:colId xmlns:a16="http://schemas.microsoft.com/office/drawing/2014/main" val="1816997098"/>
                    </a:ext>
                  </a:extLst>
                </a:gridCol>
              </a:tblGrid>
              <a:tr h="421005">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r>
                        <a:rPr lang="en-US" sz="1400" dirty="0">
                          <a:solidFill>
                            <a:schemeClr val="bg1"/>
                          </a:solidFill>
                        </a:rPr>
                        <a:t>Months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2</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3</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4</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5</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6</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extLst>
                  <a:ext uri="{0D108BD9-81ED-4DB2-BD59-A6C34878D82A}">
                    <a16:rowId xmlns:a16="http://schemas.microsoft.com/office/drawing/2014/main" val="3695877013"/>
                  </a:ext>
                </a:extLst>
              </a:tr>
              <a:tr h="421005">
                <a:tc>
                  <a:txBody>
                    <a:bodyPr/>
                    <a:lstStyle/>
                    <a:p>
                      <a:r>
                        <a:rPr lang="en-US" sz="1600" b="1" dirty="0">
                          <a:solidFill>
                            <a:schemeClr val="bg1"/>
                          </a:solidFill>
                        </a:rPr>
                        <a:t>Activities (in months)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gridSpan="1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extLst>
                  <a:ext uri="{0D108BD9-81ED-4DB2-BD59-A6C34878D82A}">
                    <a16:rowId xmlns:a16="http://schemas.microsoft.com/office/drawing/2014/main" val="10001"/>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Stage-I approval of the project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A5C84">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31076203"/>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Issue of Tender &amp; Receipt</a:t>
                      </a:r>
                      <a:r>
                        <a:rPr lang="en-US" sz="1800" baseline="0" dirty="0"/>
                        <a:t> of Offers</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531685"/>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Evaluation of Offers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22415987"/>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Price Discovery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930738"/>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Stage-II approval</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2305479930"/>
                  </a:ext>
                </a:extLst>
              </a:tr>
            </a:tbl>
          </a:graphicData>
        </a:graphic>
      </p:graphicFrame>
      <p:sp>
        <p:nvSpPr>
          <p:cNvPr id="2" name="TextBox 1"/>
          <p:cNvSpPr txBox="1"/>
          <p:nvPr/>
        </p:nvSpPr>
        <p:spPr>
          <a:xfrm>
            <a:off x="3128918" y="1204446"/>
            <a:ext cx="6577143" cy="461665"/>
          </a:xfrm>
          <a:prstGeom prst="rect">
            <a:avLst/>
          </a:prstGeom>
          <a:noFill/>
        </p:spPr>
        <p:txBody>
          <a:bodyPr wrap="square" rtlCol="0">
            <a:spAutoFit/>
          </a:bodyPr>
          <a:lstStyle/>
          <a:p>
            <a:pPr algn="ctr"/>
            <a:r>
              <a:rPr lang="en-IN" b="1" dirty="0"/>
              <a:t>Pre-ordering Activities (</a:t>
            </a:r>
            <a:r>
              <a:rPr lang="en-IN" sz="2000" i="1" dirty="0"/>
              <a:t>for Global tenders</a:t>
            </a:r>
            <a:r>
              <a:rPr lang="en-IN" sz="2000" b="1" i="1" dirty="0"/>
              <a:t> </a:t>
            </a:r>
            <a:r>
              <a:rPr lang="en-IN" b="1" dirty="0"/>
              <a:t>)</a:t>
            </a:r>
          </a:p>
        </p:txBody>
      </p:sp>
      <p:sp>
        <p:nvSpPr>
          <p:cNvPr id="3" name="Down Arrow 2"/>
          <p:cNvSpPr/>
          <p:nvPr/>
        </p:nvSpPr>
        <p:spPr>
          <a:xfrm>
            <a:off x="4511030" y="2781722"/>
            <a:ext cx="144016" cy="36004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23626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Implementation Schedule &amp; Strategy</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33</a:t>
            </a:fld>
            <a:endParaRPr lang="en-IN" sz="1800" dirty="0">
              <a:solidFill>
                <a:prstClr val="white"/>
              </a:solidFill>
            </a:endParaRPr>
          </a:p>
        </p:txBody>
      </p:sp>
      <p:graphicFrame>
        <p:nvGraphicFramePr>
          <p:cNvPr id="27" name="Table 26">
            <a:extLst>
              <a:ext uri="{FF2B5EF4-FFF2-40B4-BE49-F238E27FC236}">
                <a16:creationId xmlns:a16="http://schemas.microsoft.com/office/drawing/2014/main" id="{D5372C71-D71D-43A0-A1EA-589DB9343DF5}"/>
              </a:ext>
            </a:extLst>
          </p:cNvPr>
          <p:cNvGraphicFramePr>
            <a:graphicFrameLocks noGrp="1"/>
          </p:cNvGraphicFramePr>
          <p:nvPr>
            <p:extLst>
              <p:ext uri="{D42A27DB-BD31-4B8C-83A1-F6EECF244321}">
                <p14:modId xmlns:p14="http://schemas.microsoft.com/office/powerpoint/2010/main" val="2167319284"/>
              </p:ext>
            </p:extLst>
          </p:nvPr>
        </p:nvGraphicFramePr>
        <p:xfrm>
          <a:off x="729643" y="1917626"/>
          <a:ext cx="10550140" cy="2947035"/>
        </p:xfrm>
        <a:graphic>
          <a:graphicData uri="http://schemas.openxmlformats.org/drawingml/2006/table">
            <a:tbl>
              <a:tblPr firstRow="1" bandRow="1"/>
              <a:tblGrid>
                <a:gridCol w="4235180">
                  <a:extLst>
                    <a:ext uri="{9D8B030D-6E8A-4147-A177-3AD203B41FA5}">
                      <a16:colId xmlns:a16="http://schemas.microsoft.com/office/drawing/2014/main" val="3278396188"/>
                    </a:ext>
                  </a:extLst>
                </a:gridCol>
                <a:gridCol w="631496">
                  <a:extLst>
                    <a:ext uri="{9D8B030D-6E8A-4147-A177-3AD203B41FA5}">
                      <a16:colId xmlns:a16="http://schemas.microsoft.com/office/drawing/2014/main" val="1287371467"/>
                    </a:ext>
                  </a:extLst>
                </a:gridCol>
                <a:gridCol w="631496">
                  <a:extLst>
                    <a:ext uri="{9D8B030D-6E8A-4147-A177-3AD203B41FA5}">
                      <a16:colId xmlns:a16="http://schemas.microsoft.com/office/drawing/2014/main" val="2611110220"/>
                    </a:ext>
                  </a:extLst>
                </a:gridCol>
                <a:gridCol w="631496">
                  <a:extLst>
                    <a:ext uri="{9D8B030D-6E8A-4147-A177-3AD203B41FA5}">
                      <a16:colId xmlns:a16="http://schemas.microsoft.com/office/drawing/2014/main" val="4081026606"/>
                    </a:ext>
                  </a:extLst>
                </a:gridCol>
                <a:gridCol w="631496">
                  <a:extLst>
                    <a:ext uri="{9D8B030D-6E8A-4147-A177-3AD203B41FA5}">
                      <a16:colId xmlns:a16="http://schemas.microsoft.com/office/drawing/2014/main" val="1484076222"/>
                    </a:ext>
                  </a:extLst>
                </a:gridCol>
                <a:gridCol w="631496">
                  <a:extLst>
                    <a:ext uri="{9D8B030D-6E8A-4147-A177-3AD203B41FA5}">
                      <a16:colId xmlns:a16="http://schemas.microsoft.com/office/drawing/2014/main" val="1415560033"/>
                    </a:ext>
                  </a:extLst>
                </a:gridCol>
                <a:gridCol w="631496">
                  <a:extLst>
                    <a:ext uri="{9D8B030D-6E8A-4147-A177-3AD203B41FA5}">
                      <a16:colId xmlns:a16="http://schemas.microsoft.com/office/drawing/2014/main" val="3710831970"/>
                    </a:ext>
                  </a:extLst>
                </a:gridCol>
                <a:gridCol w="631496">
                  <a:extLst>
                    <a:ext uri="{9D8B030D-6E8A-4147-A177-3AD203B41FA5}">
                      <a16:colId xmlns:a16="http://schemas.microsoft.com/office/drawing/2014/main" val="3372389935"/>
                    </a:ext>
                  </a:extLst>
                </a:gridCol>
                <a:gridCol w="631496">
                  <a:extLst>
                    <a:ext uri="{9D8B030D-6E8A-4147-A177-3AD203B41FA5}">
                      <a16:colId xmlns:a16="http://schemas.microsoft.com/office/drawing/2014/main" val="3855139859"/>
                    </a:ext>
                  </a:extLst>
                </a:gridCol>
                <a:gridCol w="631496">
                  <a:extLst>
                    <a:ext uri="{9D8B030D-6E8A-4147-A177-3AD203B41FA5}">
                      <a16:colId xmlns:a16="http://schemas.microsoft.com/office/drawing/2014/main" val="4007246213"/>
                    </a:ext>
                  </a:extLst>
                </a:gridCol>
                <a:gridCol w="631496">
                  <a:extLst>
                    <a:ext uri="{9D8B030D-6E8A-4147-A177-3AD203B41FA5}">
                      <a16:colId xmlns:a16="http://schemas.microsoft.com/office/drawing/2014/main" val="1816997098"/>
                    </a:ext>
                  </a:extLst>
                </a:gridCol>
              </a:tblGrid>
              <a:tr h="421005">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r>
                        <a:rPr lang="en-US" sz="1400" dirty="0">
                          <a:solidFill>
                            <a:schemeClr val="bg1"/>
                          </a:solidFill>
                        </a:rPr>
                        <a:t>Months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2</a:t>
                      </a:r>
                    </a:p>
                  </a:txBody>
                  <a:tcPr marL="68580" marR="68580"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3</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4</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5</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extLst>
                  <a:ext uri="{0D108BD9-81ED-4DB2-BD59-A6C34878D82A}">
                    <a16:rowId xmlns:a16="http://schemas.microsoft.com/office/drawing/2014/main" val="3695877013"/>
                  </a:ext>
                </a:extLst>
              </a:tr>
              <a:tr h="421005">
                <a:tc>
                  <a:txBody>
                    <a:bodyPr/>
                    <a:lstStyle/>
                    <a:p>
                      <a:r>
                        <a:rPr lang="en-US" sz="1600" b="1" dirty="0">
                          <a:solidFill>
                            <a:schemeClr val="bg1"/>
                          </a:solidFill>
                        </a:rPr>
                        <a:t>Activities (in months)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gridSpan="10">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extLst>
                  <a:ext uri="{0D108BD9-81ED-4DB2-BD59-A6C34878D82A}">
                    <a16:rowId xmlns:a16="http://schemas.microsoft.com/office/drawing/2014/main" val="10001"/>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Stage-I approval of the project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A5C84">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31076203"/>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Issue of Tender &amp; Receipt</a:t>
                      </a:r>
                      <a:r>
                        <a:rPr lang="en-US" sz="1800" baseline="0" dirty="0"/>
                        <a:t> of Offers</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531685"/>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Evaluation of Offers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22415987"/>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Price Discovery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930738"/>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Stage-II approval</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2305479930"/>
                  </a:ext>
                </a:extLst>
              </a:tr>
            </a:tbl>
          </a:graphicData>
        </a:graphic>
      </p:graphicFrame>
      <p:sp>
        <p:nvSpPr>
          <p:cNvPr id="2" name="TextBox 1"/>
          <p:cNvSpPr txBox="1"/>
          <p:nvPr/>
        </p:nvSpPr>
        <p:spPr>
          <a:xfrm>
            <a:off x="3128918" y="1204446"/>
            <a:ext cx="7358776" cy="461665"/>
          </a:xfrm>
          <a:prstGeom prst="rect">
            <a:avLst/>
          </a:prstGeom>
          <a:noFill/>
        </p:spPr>
        <p:txBody>
          <a:bodyPr wrap="square" rtlCol="0">
            <a:spAutoFit/>
          </a:bodyPr>
          <a:lstStyle/>
          <a:p>
            <a:pPr algn="ctr"/>
            <a:r>
              <a:rPr lang="en-IN" b="1" dirty="0"/>
              <a:t>Pre-ordering Activities (</a:t>
            </a:r>
            <a:r>
              <a:rPr lang="en-IN" sz="2000" i="1" dirty="0">
                <a:solidFill>
                  <a:prstClr val="black"/>
                </a:solidFill>
              </a:rPr>
              <a:t>for Indigenous tenders</a:t>
            </a:r>
            <a:r>
              <a:rPr lang="en-IN" sz="2000" b="1" i="1" dirty="0">
                <a:solidFill>
                  <a:prstClr val="black"/>
                </a:solidFill>
              </a:rPr>
              <a:t> &gt; 30 </a:t>
            </a:r>
            <a:r>
              <a:rPr lang="en-IN" sz="2000" b="1" i="1" dirty="0" err="1">
                <a:solidFill>
                  <a:prstClr val="black"/>
                </a:solidFill>
              </a:rPr>
              <a:t>Crore</a:t>
            </a:r>
            <a:r>
              <a:rPr lang="en-IN" b="1" dirty="0"/>
              <a:t>)</a:t>
            </a:r>
          </a:p>
        </p:txBody>
      </p:sp>
      <p:sp>
        <p:nvSpPr>
          <p:cNvPr id="3" name="Down Arrow 2"/>
          <p:cNvSpPr/>
          <p:nvPr/>
        </p:nvSpPr>
        <p:spPr>
          <a:xfrm>
            <a:off x="4871070" y="2781722"/>
            <a:ext cx="144016" cy="36004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03872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Implementation Schedule &amp; Strategy</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34</a:t>
            </a:fld>
            <a:endParaRPr lang="en-IN" sz="1800" dirty="0">
              <a:solidFill>
                <a:prstClr val="white"/>
              </a:solidFill>
            </a:endParaRPr>
          </a:p>
        </p:txBody>
      </p:sp>
      <p:graphicFrame>
        <p:nvGraphicFramePr>
          <p:cNvPr id="27" name="Table 26">
            <a:extLst>
              <a:ext uri="{FF2B5EF4-FFF2-40B4-BE49-F238E27FC236}">
                <a16:creationId xmlns:a16="http://schemas.microsoft.com/office/drawing/2014/main" id="{D5372C71-D71D-43A0-A1EA-589DB9343DF5}"/>
              </a:ext>
            </a:extLst>
          </p:cNvPr>
          <p:cNvGraphicFramePr>
            <a:graphicFrameLocks noGrp="1"/>
          </p:cNvGraphicFramePr>
          <p:nvPr>
            <p:extLst>
              <p:ext uri="{D42A27DB-BD31-4B8C-83A1-F6EECF244321}">
                <p14:modId xmlns:p14="http://schemas.microsoft.com/office/powerpoint/2010/main" val="2155198484"/>
              </p:ext>
            </p:extLst>
          </p:nvPr>
        </p:nvGraphicFramePr>
        <p:xfrm>
          <a:off x="2205506" y="1982199"/>
          <a:ext cx="8447461" cy="2947035"/>
        </p:xfrm>
        <a:graphic>
          <a:graphicData uri="http://schemas.openxmlformats.org/drawingml/2006/table">
            <a:tbl>
              <a:tblPr firstRow="1" bandRow="1"/>
              <a:tblGrid>
                <a:gridCol w="3852261">
                  <a:extLst>
                    <a:ext uri="{9D8B030D-6E8A-4147-A177-3AD203B41FA5}">
                      <a16:colId xmlns:a16="http://schemas.microsoft.com/office/drawing/2014/main" val="3278396188"/>
                    </a:ext>
                  </a:extLst>
                </a:gridCol>
                <a:gridCol w="574400">
                  <a:extLst>
                    <a:ext uri="{9D8B030D-6E8A-4147-A177-3AD203B41FA5}">
                      <a16:colId xmlns:a16="http://schemas.microsoft.com/office/drawing/2014/main" val="1287371467"/>
                    </a:ext>
                  </a:extLst>
                </a:gridCol>
                <a:gridCol w="574400">
                  <a:extLst>
                    <a:ext uri="{9D8B030D-6E8A-4147-A177-3AD203B41FA5}">
                      <a16:colId xmlns:a16="http://schemas.microsoft.com/office/drawing/2014/main" val="2611110220"/>
                    </a:ext>
                  </a:extLst>
                </a:gridCol>
                <a:gridCol w="574400">
                  <a:extLst>
                    <a:ext uri="{9D8B030D-6E8A-4147-A177-3AD203B41FA5}">
                      <a16:colId xmlns:a16="http://schemas.microsoft.com/office/drawing/2014/main" val="1415560033"/>
                    </a:ext>
                  </a:extLst>
                </a:gridCol>
                <a:gridCol w="574400">
                  <a:extLst>
                    <a:ext uri="{9D8B030D-6E8A-4147-A177-3AD203B41FA5}">
                      <a16:colId xmlns:a16="http://schemas.microsoft.com/office/drawing/2014/main" val="3710831970"/>
                    </a:ext>
                  </a:extLst>
                </a:gridCol>
                <a:gridCol w="574400">
                  <a:extLst>
                    <a:ext uri="{9D8B030D-6E8A-4147-A177-3AD203B41FA5}">
                      <a16:colId xmlns:a16="http://schemas.microsoft.com/office/drawing/2014/main" val="3372389935"/>
                    </a:ext>
                  </a:extLst>
                </a:gridCol>
                <a:gridCol w="574400">
                  <a:extLst>
                    <a:ext uri="{9D8B030D-6E8A-4147-A177-3AD203B41FA5}">
                      <a16:colId xmlns:a16="http://schemas.microsoft.com/office/drawing/2014/main" val="3855139859"/>
                    </a:ext>
                  </a:extLst>
                </a:gridCol>
                <a:gridCol w="574400">
                  <a:extLst>
                    <a:ext uri="{9D8B030D-6E8A-4147-A177-3AD203B41FA5}">
                      <a16:colId xmlns:a16="http://schemas.microsoft.com/office/drawing/2014/main" val="4007246213"/>
                    </a:ext>
                  </a:extLst>
                </a:gridCol>
                <a:gridCol w="574400">
                  <a:extLst>
                    <a:ext uri="{9D8B030D-6E8A-4147-A177-3AD203B41FA5}">
                      <a16:colId xmlns:a16="http://schemas.microsoft.com/office/drawing/2014/main" val="1816997098"/>
                    </a:ext>
                  </a:extLst>
                </a:gridCol>
              </a:tblGrid>
              <a:tr h="421005">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r>
                        <a:rPr lang="en-US" sz="1400" dirty="0">
                          <a:solidFill>
                            <a:schemeClr val="bg1"/>
                          </a:solidFill>
                        </a:rPr>
                        <a:t>Months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2</a:t>
                      </a:r>
                    </a:p>
                  </a:txBody>
                  <a:tcPr marL="68580" marR="68580"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3</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4</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extLst>
                  <a:ext uri="{0D108BD9-81ED-4DB2-BD59-A6C34878D82A}">
                    <a16:rowId xmlns:a16="http://schemas.microsoft.com/office/drawing/2014/main" val="3695877013"/>
                  </a:ext>
                </a:extLst>
              </a:tr>
              <a:tr h="421005">
                <a:tc>
                  <a:txBody>
                    <a:bodyPr/>
                    <a:lstStyle/>
                    <a:p>
                      <a:r>
                        <a:rPr lang="en-US" sz="1600" b="1" dirty="0">
                          <a:solidFill>
                            <a:schemeClr val="bg1"/>
                          </a:solidFill>
                        </a:rPr>
                        <a:t>Activities (in months)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gridSpan="8">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extLst>
                  <a:ext uri="{0D108BD9-81ED-4DB2-BD59-A6C34878D82A}">
                    <a16:rowId xmlns:a16="http://schemas.microsoft.com/office/drawing/2014/main" val="10001"/>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Stage-I approval of the project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A5C84">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31076203"/>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Issue of Tender &amp; Receipt</a:t>
                      </a:r>
                      <a:r>
                        <a:rPr lang="en-US" sz="1800" baseline="0" dirty="0"/>
                        <a:t> of Offers</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531685"/>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Evaluation of Offers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22415987"/>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Price Discovery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930738"/>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Stage-II approval</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2305479930"/>
                  </a:ext>
                </a:extLst>
              </a:tr>
            </a:tbl>
          </a:graphicData>
        </a:graphic>
      </p:graphicFrame>
      <p:sp>
        <p:nvSpPr>
          <p:cNvPr id="2" name="TextBox 1"/>
          <p:cNvSpPr txBox="1"/>
          <p:nvPr/>
        </p:nvSpPr>
        <p:spPr>
          <a:xfrm>
            <a:off x="3128918" y="1204446"/>
            <a:ext cx="7286768" cy="461665"/>
          </a:xfrm>
          <a:prstGeom prst="rect">
            <a:avLst/>
          </a:prstGeom>
          <a:noFill/>
        </p:spPr>
        <p:txBody>
          <a:bodyPr wrap="square" rtlCol="0">
            <a:spAutoFit/>
          </a:bodyPr>
          <a:lstStyle/>
          <a:p>
            <a:pPr algn="ctr"/>
            <a:r>
              <a:rPr lang="en-IN" b="1" dirty="0"/>
              <a:t>Pre-ordering Activities (</a:t>
            </a:r>
            <a:r>
              <a:rPr lang="en-IN" sz="2000" i="1" dirty="0"/>
              <a:t>for Indigenous tenders</a:t>
            </a:r>
            <a:r>
              <a:rPr lang="en-IN" sz="2000" b="1" i="1" dirty="0"/>
              <a:t> </a:t>
            </a:r>
            <a:r>
              <a:rPr lang="en-IN" sz="2000" b="1" i="1" dirty="0" err="1"/>
              <a:t>upto</a:t>
            </a:r>
            <a:r>
              <a:rPr lang="en-IN" sz="2000" b="1" i="1" dirty="0"/>
              <a:t> 30 </a:t>
            </a:r>
            <a:r>
              <a:rPr lang="en-IN" sz="2000" b="1" i="1" dirty="0" err="1"/>
              <a:t>Crore</a:t>
            </a:r>
            <a:r>
              <a:rPr lang="en-IN" b="1" dirty="0"/>
              <a:t>)</a:t>
            </a:r>
          </a:p>
        </p:txBody>
      </p:sp>
      <p:sp>
        <p:nvSpPr>
          <p:cNvPr id="3" name="Down Arrow 2"/>
          <p:cNvSpPr/>
          <p:nvPr/>
        </p:nvSpPr>
        <p:spPr>
          <a:xfrm>
            <a:off x="5951190" y="2853730"/>
            <a:ext cx="144016" cy="36004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31196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Implementation Schedule &amp; Strategy</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35</a:t>
            </a:fld>
            <a:endParaRPr lang="en-IN" sz="1800" dirty="0">
              <a:solidFill>
                <a:prstClr val="white"/>
              </a:solidFill>
            </a:endParaRPr>
          </a:p>
        </p:txBody>
      </p:sp>
      <p:graphicFrame>
        <p:nvGraphicFramePr>
          <p:cNvPr id="27" name="Table 26">
            <a:extLst>
              <a:ext uri="{FF2B5EF4-FFF2-40B4-BE49-F238E27FC236}">
                <a16:creationId xmlns:a16="http://schemas.microsoft.com/office/drawing/2014/main" id="{D5372C71-D71D-43A0-A1EA-589DB9343DF5}"/>
              </a:ext>
            </a:extLst>
          </p:cNvPr>
          <p:cNvGraphicFramePr>
            <a:graphicFrameLocks noGrp="1"/>
          </p:cNvGraphicFramePr>
          <p:nvPr>
            <p:extLst>
              <p:ext uri="{D42A27DB-BD31-4B8C-83A1-F6EECF244321}">
                <p14:modId xmlns:p14="http://schemas.microsoft.com/office/powerpoint/2010/main" val="4167280739"/>
              </p:ext>
            </p:extLst>
          </p:nvPr>
        </p:nvGraphicFramePr>
        <p:xfrm>
          <a:off x="729641" y="1485578"/>
          <a:ext cx="10515608" cy="4210050"/>
        </p:xfrm>
        <a:graphic>
          <a:graphicData uri="http://schemas.openxmlformats.org/drawingml/2006/table">
            <a:tbl>
              <a:tblPr firstRow="1" bandRow="1"/>
              <a:tblGrid>
                <a:gridCol w="2032000">
                  <a:extLst>
                    <a:ext uri="{9D8B030D-6E8A-4147-A177-3AD203B41FA5}">
                      <a16:colId xmlns:a16="http://schemas.microsoft.com/office/drawing/2014/main" val="3278396188"/>
                    </a:ext>
                  </a:extLst>
                </a:gridCol>
                <a:gridCol w="302986">
                  <a:extLst>
                    <a:ext uri="{9D8B030D-6E8A-4147-A177-3AD203B41FA5}">
                      <a16:colId xmlns:a16="http://schemas.microsoft.com/office/drawing/2014/main" val="1287371467"/>
                    </a:ext>
                  </a:extLst>
                </a:gridCol>
                <a:gridCol w="302986">
                  <a:extLst>
                    <a:ext uri="{9D8B030D-6E8A-4147-A177-3AD203B41FA5}">
                      <a16:colId xmlns:a16="http://schemas.microsoft.com/office/drawing/2014/main" val="2611110220"/>
                    </a:ext>
                  </a:extLst>
                </a:gridCol>
                <a:gridCol w="302986">
                  <a:extLst>
                    <a:ext uri="{9D8B030D-6E8A-4147-A177-3AD203B41FA5}">
                      <a16:colId xmlns:a16="http://schemas.microsoft.com/office/drawing/2014/main" val="3085508947"/>
                    </a:ext>
                  </a:extLst>
                </a:gridCol>
                <a:gridCol w="302986">
                  <a:extLst>
                    <a:ext uri="{9D8B030D-6E8A-4147-A177-3AD203B41FA5}">
                      <a16:colId xmlns:a16="http://schemas.microsoft.com/office/drawing/2014/main" val="1764534013"/>
                    </a:ext>
                  </a:extLst>
                </a:gridCol>
                <a:gridCol w="302986">
                  <a:extLst>
                    <a:ext uri="{9D8B030D-6E8A-4147-A177-3AD203B41FA5}">
                      <a16:colId xmlns:a16="http://schemas.microsoft.com/office/drawing/2014/main" val="4081026606"/>
                    </a:ext>
                  </a:extLst>
                </a:gridCol>
                <a:gridCol w="302986">
                  <a:extLst>
                    <a:ext uri="{9D8B030D-6E8A-4147-A177-3AD203B41FA5}">
                      <a16:colId xmlns:a16="http://schemas.microsoft.com/office/drawing/2014/main" val="1484076222"/>
                    </a:ext>
                  </a:extLst>
                </a:gridCol>
                <a:gridCol w="302986">
                  <a:extLst>
                    <a:ext uri="{9D8B030D-6E8A-4147-A177-3AD203B41FA5}">
                      <a16:colId xmlns:a16="http://schemas.microsoft.com/office/drawing/2014/main" val="1415560033"/>
                    </a:ext>
                  </a:extLst>
                </a:gridCol>
                <a:gridCol w="302986">
                  <a:extLst>
                    <a:ext uri="{9D8B030D-6E8A-4147-A177-3AD203B41FA5}">
                      <a16:colId xmlns:a16="http://schemas.microsoft.com/office/drawing/2014/main" val="3710831970"/>
                    </a:ext>
                  </a:extLst>
                </a:gridCol>
                <a:gridCol w="302986">
                  <a:extLst>
                    <a:ext uri="{9D8B030D-6E8A-4147-A177-3AD203B41FA5}">
                      <a16:colId xmlns:a16="http://schemas.microsoft.com/office/drawing/2014/main" val="3372389935"/>
                    </a:ext>
                  </a:extLst>
                </a:gridCol>
                <a:gridCol w="302986">
                  <a:extLst>
                    <a:ext uri="{9D8B030D-6E8A-4147-A177-3AD203B41FA5}">
                      <a16:colId xmlns:a16="http://schemas.microsoft.com/office/drawing/2014/main" val="3855139859"/>
                    </a:ext>
                  </a:extLst>
                </a:gridCol>
                <a:gridCol w="302986">
                  <a:extLst>
                    <a:ext uri="{9D8B030D-6E8A-4147-A177-3AD203B41FA5}">
                      <a16:colId xmlns:a16="http://schemas.microsoft.com/office/drawing/2014/main" val="4007246213"/>
                    </a:ext>
                  </a:extLst>
                </a:gridCol>
                <a:gridCol w="302986">
                  <a:extLst>
                    <a:ext uri="{9D8B030D-6E8A-4147-A177-3AD203B41FA5}">
                      <a16:colId xmlns:a16="http://schemas.microsoft.com/office/drawing/2014/main" val="1816997098"/>
                    </a:ext>
                  </a:extLst>
                </a:gridCol>
                <a:gridCol w="302986">
                  <a:extLst>
                    <a:ext uri="{9D8B030D-6E8A-4147-A177-3AD203B41FA5}">
                      <a16:colId xmlns:a16="http://schemas.microsoft.com/office/drawing/2014/main" val="1277414973"/>
                    </a:ext>
                  </a:extLst>
                </a:gridCol>
                <a:gridCol w="302986">
                  <a:extLst>
                    <a:ext uri="{9D8B030D-6E8A-4147-A177-3AD203B41FA5}">
                      <a16:colId xmlns:a16="http://schemas.microsoft.com/office/drawing/2014/main" val="1596057370"/>
                    </a:ext>
                  </a:extLst>
                </a:gridCol>
                <a:gridCol w="302986">
                  <a:extLst>
                    <a:ext uri="{9D8B030D-6E8A-4147-A177-3AD203B41FA5}">
                      <a16:colId xmlns:a16="http://schemas.microsoft.com/office/drawing/2014/main" val="2041071964"/>
                    </a:ext>
                  </a:extLst>
                </a:gridCol>
                <a:gridCol w="302986">
                  <a:extLst>
                    <a:ext uri="{9D8B030D-6E8A-4147-A177-3AD203B41FA5}">
                      <a16:colId xmlns:a16="http://schemas.microsoft.com/office/drawing/2014/main" val="134862495"/>
                    </a:ext>
                  </a:extLst>
                </a:gridCol>
                <a:gridCol w="302986">
                  <a:extLst>
                    <a:ext uri="{9D8B030D-6E8A-4147-A177-3AD203B41FA5}">
                      <a16:colId xmlns:a16="http://schemas.microsoft.com/office/drawing/2014/main" val="1897768043"/>
                    </a:ext>
                  </a:extLst>
                </a:gridCol>
                <a:gridCol w="302986">
                  <a:extLst>
                    <a:ext uri="{9D8B030D-6E8A-4147-A177-3AD203B41FA5}">
                      <a16:colId xmlns:a16="http://schemas.microsoft.com/office/drawing/2014/main" val="696734912"/>
                    </a:ext>
                  </a:extLst>
                </a:gridCol>
                <a:gridCol w="302986">
                  <a:extLst>
                    <a:ext uri="{9D8B030D-6E8A-4147-A177-3AD203B41FA5}">
                      <a16:colId xmlns:a16="http://schemas.microsoft.com/office/drawing/2014/main" val="917149437"/>
                    </a:ext>
                  </a:extLst>
                </a:gridCol>
                <a:gridCol w="302986">
                  <a:extLst>
                    <a:ext uri="{9D8B030D-6E8A-4147-A177-3AD203B41FA5}">
                      <a16:colId xmlns:a16="http://schemas.microsoft.com/office/drawing/2014/main" val="946285228"/>
                    </a:ext>
                  </a:extLst>
                </a:gridCol>
                <a:gridCol w="302986">
                  <a:extLst>
                    <a:ext uri="{9D8B030D-6E8A-4147-A177-3AD203B41FA5}">
                      <a16:colId xmlns:a16="http://schemas.microsoft.com/office/drawing/2014/main" val="3031860970"/>
                    </a:ext>
                  </a:extLst>
                </a:gridCol>
                <a:gridCol w="302986">
                  <a:extLst>
                    <a:ext uri="{9D8B030D-6E8A-4147-A177-3AD203B41FA5}">
                      <a16:colId xmlns:a16="http://schemas.microsoft.com/office/drawing/2014/main" val="564439809"/>
                    </a:ext>
                  </a:extLst>
                </a:gridCol>
                <a:gridCol w="302986">
                  <a:extLst>
                    <a:ext uri="{9D8B030D-6E8A-4147-A177-3AD203B41FA5}">
                      <a16:colId xmlns:a16="http://schemas.microsoft.com/office/drawing/2014/main" val="2638208579"/>
                    </a:ext>
                  </a:extLst>
                </a:gridCol>
                <a:gridCol w="302986">
                  <a:extLst>
                    <a:ext uri="{9D8B030D-6E8A-4147-A177-3AD203B41FA5}">
                      <a16:colId xmlns:a16="http://schemas.microsoft.com/office/drawing/2014/main" val="3675575642"/>
                    </a:ext>
                  </a:extLst>
                </a:gridCol>
                <a:gridCol w="302986">
                  <a:extLst>
                    <a:ext uri="{9D8B030D-6E8A-4147-A177-3AD203B41FA5}">
                      <a16:colId xmlns:a16="http://schemas.microsoft.com/office/drawing/2014/main" val="2864775244"/>
                    </a:ext>
                  </a:extLst>
                </a:gridCol>
                <a:gridCol w="302986">
                  <a:extLst>
                    <a:ext uri="{9D8B030D-6E8A-4147-A177-3AD203B41FA5}">
                      <a16:colId xmlns:a16="http://schemas.microsoft.com/office/drawing/2014/main" val="2127335262"/>
                    </a:ext>
                  </a:extLst>
                </a:gridCol>
                <a:gridCol w="302986">
                  <a:extLst>
                    <a:ext uri="{9D8B030D-6E8A-4147-A177-3AD203B41FA5}">
                      <a16:colId xmlns:a16="http://schemas.microsoft.com/office/drawing/2014/main" val="4213070214"/>
                    </a:ext>
                  </a:extLst>
                </a:gridCol>
                <a:gridCol w="302986">
                  <a:extLst>
                    <a:ext uri="{9D8B030D-6E8A-4147-A177-3AD203B41FA5}">
                      <a16:colId xmlns:a16="http://schemas.microsoft.com/office/drawing/2014/main" val="1306037227"/>
                    </a:ext>
                  </a:extLst>
                </a:gridCol>
              </a:tblGrid>
              <a:tr h="421005">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r>
                        <a:rPr lang="en-US" sz="1400" dirty="0">
                          <a:solidFill>
                            <a:schemeClr val="bg1"/>
                          </a:solidFill>
                        </a:rPr>
                        <a:t>Months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2</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3</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4</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5</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6</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7</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8</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9</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10</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11</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12</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13</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600" dirty="0">
                          <a:solidFill>
                            <a:schemeClr val="bg1"/>
                          </a:solidFill>
                        </a:rPr>
                        <a:t>14</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US"/>
                    </a:p>
                  </a:txBody>
                  <a:tcPr/>
                </a:tc>
                <a:extLst>
                  <a:ext uri="{0D108BD9-81ED-4DB2-BD59-A6C34878D82A}">
                    <a16:rowId xmlns:a16="http://schemas.microsoft.com/office/drawing/2014/main" val="3695877013"/>
                  </a:ext>
                </a:extLst>
              </a:tr>
              <a:tr h="421005">
                <a:tc>
                  <a:txBody>
                    <a:bodyPr/>
                    <a:lstStyle/>
                    <a:p>
                      <a:r>
                        <a:rPr lang="en-US" sz="1600" b="1" dirty="0">
                          <a:solidFill>
                            <a:schemeClr val="bg1"/>
                          </a:solidFill>
                        </a:rPr>
                        <a:t>Activities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gridSpan="24">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mn-lt"/>
                          <a:ea typeface="+mn-ea"/>
                          <a:cs typeface="+mn-cs"/>
                        </a:rPr>
                        <a:t>YEAR 1</a:t>
                      </a: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tc gridSpan="4">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mn-lt"/>
                          <a:ea typeface="+mn-ea"/>
                          <a:cs typeface="+mn-cs"/>
                        </a:rPr>
                        <a:t>YEAR 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IN"/>
                    </a:p>
                  </a:txBody>
                  <a:tcPr/>
                </a:tc>
                <a:tc hMerge="1">
                  <a:txBody>
                    <a:bodyPr/>
                    <a:lstStyle/>
                    <a:p>
                      <a:pPr algn="ctr"/>
                      <a:endParaRPr lang="en-US" sz="1600" dirty="0"/>
                    </a:p>
                  </a:txBody>
                  <a:tcPr marL="68580" marR="68580"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3A5C84"/>
                    </a:solidFill>
                  </a:tcPr>
                </a:tc>
                <a:tc hMerge="1">
                  <a:txBody>
                    <a:bodyPr/>
                    <a:lstStyle/>
                    <a:p>
                      <a:endParaRPr lang="en-IN"/>
                    </a:p>
                  </a:txBody>
                  <a:tcPr/>
                </a:tc>
                <a:extLst>
                  <a:ext uri="{0D108BD9-81ED-4DB2-BD59-A6C34878D82A}">
                    <a16:rowId xmlns:a16="http://schemas.microsoft.com/office/drawing/2014/main" val="10001"/>
                  </a:ext>
                </a:extLst>
              </a:tr>
              <a:tr h="421005">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800" dirty="0"/>
                        <a:t>Stage-II approval</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A5C84">
                        <a:tint val="20000"/>
                      </a:srgb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1005">
                <a:tc>
                  <a:txBody>
                    <a:bodyPr/>
                    <a:lstStyle/>
                    <a:p>
                      <a:r>
                        <a:rPr lang="en-US" sz="1800" dirty="0"/>
                        <a:t>Contract Signing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Basic </a:t>
                      </a:r>
                      <a:r>
                        <a:rPr lang="en-US" sz="1800" dirty="0" err="1"/>
                        <a:t>Engg</a:t>
                      </a:r>
                      <a:r>
                        <a:rPr lang="en-US" sz="1800"/>
                        <a:t>.</a:t>
                      </a:r>
                      <a:endParaRPr lang="en-US" sz="18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A5C84">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1076203"/>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Detailed </a:t>
                      </a:r>
                      <a:r>
                        <a:rPr lang="en-US" sz="1800" dirty="0" err="1"/>
                        <a:t>Engg</a:t>
                      </a:r>
                      <a:r>
                        <a:rPr lang="en-US" sz="1800" dirty="0"/>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extLst>
                  <a:ext uri="{0D108BD9-81ED-4DB2-BD59-A6C34878D82A}">
                    <a16:rowId xmlns:a16="http://schemas.microsoft.com/office/drawing/2014/main" val="3009531685"/>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Supply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22415987"/>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Shutdown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extLst>
                  <a:ext uri="{0D108BD9-81ED-4DB2-BD59-A6C34878D82A}">
                    <a16:rowId xmlns:a16="http://schemas.microsoft.com/office/drawing/2014/main" val="180930738"/>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Erection</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05479930"/>
                  </a:ext>
                </a:extLst>
              </a:tr>
              <a:tr h="42100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Commissioning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5C84">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26031724"/>
                  </a:ext>
                </a:extLst>
              </a:tr>
            </a:tbl>
          </a:graphicData>
        </a:graphic>
      </p:graphicFrame>
      <p:pic>
        <p:nvPicPr>
          <p:cNvPr id="30" name="Graphic 5" descr="Stopwatch">
            <a:extLst>
              <a:ext uri="{FF2B5EF4-FFF2-40B4-BE49-F238E27FC236}">
                <a16:creationId xmlns:a16="http://schemas.microsoft.com/office/drawing/2014/main" id="{8D12DD70-16D2-42B5-8053-8680F6C020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641" y="5970332"/>
            <a:ext cx="617500" cy="617500"/>
          </a:xfrm>
          <a:prstGeom prst="rect">
            <a:avLst/>
          </a:prstGeom>
        </p:spPr>
      </p:pic>
      <p:sp>
        <p:nvSpPr>
          <p:cNvPr id="32" name="TextBox 31">
            <a:extLst>
              <a:ext uri="{FF2B5EF4-FFF2-40B4-BE49-F238E27FC236}">
                <a16:creationId xmlns:a16="http://schemas.microsoft.com/office/drawing/2014/main" id="{CC23D0DA-AB79-46C6-8B50-86EC3665F9B9}"/>
              </a:ext>
            </a:extLst>
          </p:cNvPr>
          <p:cNvSpPr txBox="1"/>
          <p:nvPr/>
        </p:nvSpPr>
        <p:spPr>
          <a:xfrm>
            <a:off x="1432620" y="6094416"/>
            <a:ext cx="16962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Shutdown Plan:</a:t>
            </a:r>
          </a:p>
        </p:txBody>
      </p:sp>
      <p:sp>
        <p:nvSpPr>
          <p:cNvPr id="34" name="TextBox 33">
            <a:extLst>
              <a:ext uri="{FF2B5EF4-FFF2-40B4-BE49-F238E27FC236}">
                <a16:creationId xmlns:a16="http://schemas.microsoft.com/office/drawing/2014/main" id="{CC23D0DA-AB79-46C6-8B50-86EC3665F9B9}"/>
              </a:ext>
            </a:extLst>
          </p:cNvPr>
          <p:cNvSpPr txBox="1"/>
          <p:nvPr/>
        </p:nvSpPr>
        <p:spPr>
          <a:xfrm>
            <a:off x="3275202" y="6094416"/>
            <a:ext cx="163217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ysClr val="windowText" lastClr="000000"/>
                </a:solidFill>
                <a:effectLst/>
                <a:uLnTx/>
                <a:uFillTx/>
              </a:rPr>
              <a:t>Shutdown Plan</a:t>
            </a:r>
          </a:p>
        </p:txBody>
      </p:sp>
      <p:sp>
        <p:nvSpPr>
          <p:cNvPr id="2" name="TextBox 1"/>
          <p:cNvSpPr txBox="1"/>
          <p:nvPr/>
        </p:nvSpPr>
        <p:spPr>
          <a:xfrm>
            <a:off x="3128917" y="973614"/>
            <a:ext cx="4933517" cy="461665"/>
          </a:xfrm>
          <a:prstGeom prst="rect">
            <a:avLst/>
          </a:prstGeom>
          <a:noFill/>
        </p:spPr>
        <p:txBody>
          <a:bodyPr wrap="square" rtlCol="0">
            <a:spAutoFit/>
          </a:bodyPr>
          <a:lstStyle/>
          <a:p>
            <a:pPr algn="ctr"/>
            <a:r>
              <a:rPr lang="en-IN" b="1" dirty="0"/>
              <a:t>Post-ordering Activities</a:t>
            </a:r>
          </a:p>
        </p:txBody>
      </p:sp>
      <p:sp>
        <p:nvSpPr>
          <p:cNvPr id="14" name="Down Arrow 13"/>
          <p:cNvSpPr/>
          <p:nvPr/>
        </p:nvSpPr>
        <p:spPr>
          <a:xfrm>
            <a:off x="2710830" y="2421682"/>
            <a:ext cx="144016" cy="36004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77135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Risk Assessment</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36</a:t>
            </a:fld>
            <a:endParaRPr lang="en-IN" sz="1800"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78983066"/>
              </p:ext>
            </p:extLst>
          </p:nvPr>
        </p:nvGraphicFramePr>
        <p:xfrm>
          <a:off x="165118" y="1269554"/>
          <a:ext cx="11906752" cy="4672330"/>
        </p:xfrm>
        <a:graphic>
          <a:graphicData uri="http://schemas.openxmlformats.org/drawingml/2006/table">
            <a:tbl>
              <a:tblPr firstRow="1" firstCol="1" bandRow="1">
                <a:tableStyleId>{46F890A9-2807-4EBB-B81D-B2AA78EC7F39}</a:tableStyleId>
              </a:tblPr>
              <a:tblGrid>
                <a:gridCol w="283381">
                  <a:extLst>
                    <a:ext uri="{9D8B030D-6E8A-4147-A177-3AD203B41FA5}">
                      <a16:colId xmlns:a16="http://schemas.microsoft.com/office/drawing/2014/main" val="20000"/>
                    </a:ext>
                  </a:extLst>
                </a:gridCol>
                <a:gridCol w="1143048">
                  <a:extLst>
                    <a:ext uri="{9D8B030D-6E8A-4147-A177-3AD203B41FA5}">
                      <a16:colId xmlns:a16="http://schemas.microsoft.com/office/drawing/2014/main" val="20001"/>
                    </a:ext>
                  </a:extLst>
                </a:gridCol>
                <a:gridCol w="792989">
                  <a:extLst>
                    <a:ext uri="{9D8B030D-6E8A-4147-A177-3AD203B41FA5}">
                      <a16:colId xmlns:a16="http://schemas.microsoft.com/office/drawing/2014/main" val="20002"/>
                    </a:ext>
                  </a:extLst>
                </a:gridCol>
                <a:gridCol w="831092">
                  <a:extLst>
                    <a:ext uri="{9D8B030D-6E8A-4147-A177-3AD203B41FA5}">
                      <a16:colId xmlns:a16="http://schemas.microsoft.com/office/drawing/2014/main" val="20003"/>
                    </a:ext>
                  </a:extLst>
                </a:gridCol>
                <a:gridCol w="954921">
                  <a:extLst>
                    <a:ext uri="{9D8B030D-6E8A-4147-A177-3AD203B41FA5}">
                      <a16:colId xmlns:a16="http://schemas.microsoft.com/office/drawing/2014/main" val="20004"/>
                    </a:ext>
                  </a:extLst>
                </a:gridCol>
                <a:gridCol w="954921">
                  <a:extLst>
                    <a:ext uri="{9D8B030D-6E8A-4147-A177-3AD203B41FA5}">
                      <a16:colId xmlns:a16="http://schemas.microsoft.com/office/drawing/2014/main" val="20005"/>
                    </a:ext>
                  </a:extLst>
                </a:gridCol>
                <a:gridCol w="635820">
                  <a:extLst>
                    <a:ext uri="{9D8B030D-6E8A-4147-A177-3AD203B41FA5}">
                      <a16:colId xmlns:a16="http://schemas.microsoft.com/office/drawing/2014/main" val="20006"/>
                    </a:ext>
                  </a:extLst>
                </a:gridCol>
                <a:gridCol w="1593124">
                  <a:extLst>
                    <a:ext uri="{9D8B030D-6E8A-4147-A177-3AD203B41FA5}">
                      <a16:colId xmlns:a16="http://schemas.microsoft.com/office/drawing/2014/main" val="20007"/>
                    </a:ext>
                  </a:extLst>
                </a:gridCol>
                <a:gridCol w="952540">
                  <a:extLst>
                    <a:ext uri="{9D8B030D-6E8A-4147-A177-3AD203B41FA5}">
                      <a16:colId xmlns:a16="http://schemas.microsoft.com/office/drawing/2014/main" val="20008"/>
                    </a:ext>
                  </a:extLst>
                </a:gridCol>
                <a:gridCol w="954921">
                  <a:extLst>
                    <a:ext uri="{9D8B030D-6E8A-4147-A177-3AD203B41FA5}">
                      <a16:colId xmlns:a16="http://schemas.microsoft.com/office/drawing/2014/main" val="20009"/>
                    </a:ext>
                  </a:extLst>
                </a:gridCol>
                <a:gridCol w="742982">
                  <a:extLst>
                    <a:ext uri="{9D8B030D-6E8A-4147-A177-3AD203B41FA5}">
                      <a16:colId xmlns:a16="http://schemas.microsoft.com/office/drawing/2014/main" val="20010"/>
                    </a:ext>
                  </a:extLst>
                </a:gridCol>
                <a:gridCol w="847761">
                  <a:extLst>
                    <a:ext uri="{9D8B030D-6E8A-4147-A177-3AD203B41FA5}">
                      <a16:colId xmlns:a16="http://schemas.microsoft.com/office/drawing/2014/main" val="20011"/>
                    </a:ext>
                  </a:extLst>
                </a:gridCol>
                <a:gridCol w="1219252">
                  <a:extLst>
                    <a:ext uri="{9D8B030D-6E8A-4147-A177-3AD203B41FA5}">
                      <a16:colId xmlns:a16="http://schemas.microsoft.com/office/drawing/2014/main" val="20012"/>
                    </a:ext>
                  </a:extLst>
                </a:gridCol>
              </a:tblGrid>
              <a:tr h="331573">
                <a:tc>
                  <a:txBody>
                    <a:bodyPr/>
                    <a:lstStyle/>
                    <a:p>
                      <a:pPr algn="ctr">
                        <a:lnSpc>
                          <a:spcPct val="115000"/>
                        </a:lnSpc>
                        <a:spcAft>
                          <a:spcPts val="0"/>
                        </a:spcAft>
                      </a:pPr>
                      <a:r>
                        <a:rPr lang="en-US" sz="1000" dirty="0">
                          <a:solidFill>
                            <a:schemeClr val="tx1"/>
                          </a:solidFill>
                          <a:effectLst/>
                        </a:rPr>
                        <a:t>SL</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ISSUES</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RISK</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Probability (H/M/L)</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CONSEQUENCE (H/M/L)</a:t>
                      </a:r>
                      <a:endParaRPr lang="en-IN" sz="1400" dirty="0">
                        <a:solidFill>
                          <a:schemeClr val="tx1"/>
                        </a:solidFill>
                        <a:effectLst/>
                        <a:latin typeface="Calibri"/>
                        <a:ea typeface="Times New Roman"/>
                        <a:cs typeface="Mangal"/>
                      </a:endParaRPr>
                    </a:p>
                  </a:txBody>
                  <a:tcPr marL="61784" marR="61784" marT="0" marB="0"/>
                </a:tc>
                <a:tc>
                  <a:txBody>
                    <a:bodyPr/>
                    <a:lstStyle/>
                    <a:p>
                      <a:pPr>
                        <a:lnSpc>
                          <a:spcPct val="115000"/>
                        </a:lnSpc>
                        <a:spcAft>
                          <a:spcPts val="0"/>
                        </a:spcAft>
                      </a:pPr>
                      <a:r>
                        <a:rPr lang="en-US" sz="1000" dirty="0">
                          <a:solidFill>
                            <a:schemeClr val="tx1"/>
                          </a:solidFill>
                          <a:effectLst/>
                        </a:rPr>
                        <a:t>Risk Priority Number (RPN) (</a:t>
                      </a:r>
                      <a:r>
                        <a:rPr lang="en-US" sz="1000" dirty="0" err="1">
                          <a:solidFill>
                            <a:schemeClr val="tx1"/>
                          </a:solidFill>
                          <a:effectLst/>
                        </a:rPr>
                        <a:t>DxE</a:t>
                      </a:r>
                      <a:r>
                        <a:rPr lang="en-US" sz="1000" dirty="0">
                          <a:solidFill>
                            <a:schemeClr val="tx1"/>
                          </a:solidFill>
                          <a:effectLst/>
                        </a:rPr>
                        <a:t>)</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Current controls</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Additional Actions</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Responsibility</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Implementation</a:t>
                      </a:r>
                    </a:p>
                    <a:p>
                      <a:pPr algn="ctr">
                        <a:lnSpc>
                          <a:spcPct val="115000"/>
                        </a:lnSpc>
                        <a:spcAft>
                          <a:spcPts val="0"/>
                        </a:spcAft>
                      </a:pPr>
                      <a:r>
                        <a:rPr lang="en-US" sz="1000" dirty="0">
                          <a:solidFill>
                            <a:schemeClr val="tx1"/>
                          </a:solidFill>
                          <a:effectLst/>
                        </a:rPr>
                        <a:t> date</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Revised probability (H/M/L)</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Revised consequence (H/M/L)</a:t>
                      </a:r>
                      <a:endParaRPr lang="en-IN" sz="1400" dirty="0">
                        <a:solidFill>
                          <a:schemeClr val="tx1"/>
                        </a:solidFill>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00" dirty="0">
                          <a:solidFill>
                            <a:schemeClr val="tx1"/>
                          </a:solidFill>
                          <a:effectLst/>
                        </a:rPr>
                        <a:t>Revised Risk Priority Number (RPN)</a:t>
                      </a:r>
                      <a:endParaRPr lang="en-IN" sz="1400" dirty="0">
                        <a:solidFill>
                          <a:schemeClr val="tx1"/>
                        </a:solidFill>
                        <a:effectLst/>
                      </a:endParaRPr>
                    </a:p>
                    <a:p>
                      <a:pPr algn="ctr">
                        <a:lnSpc>
                          <a:spcPct val="115000"/>
                        </a:lnSpc>
                        <a:spcAft>
                          <a:spcPts val="0"/>
                        </a:spcAft>
                      </a:pPr>
                      <a:r>
                        <a:rPr lang="en-US" sz="1000" dirty="0">
                          <a:solidFill>
                            <a:schemeClr val="tx1"/>
                          </a:solidFill>
                          <a:effectLst/>
                        </a:rPr>
                        <a:t> (</a:t>
                      </a:r>
                      <a:r>
                        <a:rPr lang="en-US" sz="1000" dirty="0" err="1">
                          <a:solidFill>
                            <a:schemeClr val="tx1"/>
                          </a:solidFill>
                          <a:effectLst/>
                        </a:rPr>
                        <a:t>KxL</a:t>
                      </a:r>
                      <a:r>
                        <a:rPr lang="en-US" sz="1000" dirty="0">
                          <a:solidFill>
                            <a:schemeClr val="tx1"/>
                          </a:solidFill>
                          <a:effectLst/>
                        </a:rPr>
                        <a:t>)</a:t>
                      </a:r>
                      <a:endParaRPr lang="en-IN" sz="1400" dirty="0">
                        <a:solidFill>
                          <a:schemeClr val="tx1"/>
                        </a:solidFill>
                        <a:effectLst/>
                        <a:latin typeface="Calibri"/>
                        <a:ea typeface="Times New Roman"/>
                        <a:cs typeface="Mangal"/>
                      </a:endParaRPr>
                    </a:p>
                  </a:txBody>
                  <a:tcPr marL="61784" marR="61784" marT="0" marB="0"/>
                </a:tc>
                <a:extLst>
                  <a:ext uri="{0D108BD9-81ED-4DB2-BD59-A6C34878D82A}">
                    <a16:rowId xmlns:a16="http://schemas.microsoft.com/office/drawing/2014/main" val="10000"/>
                  </a:ext>
                </a:extLst>
              </a:tr>
              <a:tr h="110524">
                <a:tc>
                  <a:txBody>
                    <a:bodyPr/>
                    <a:lstStyle/>
                    <a:p>
                      <a:pPr algn="ctr">
                        <a:lnSpc>
                          <a:spcPct val="115000"/>
                        </a:lnSpc>
                        <a:spcAft>
                          <a:spcPts val="0"/>
                        </a:spcAft>
                      </a:pPr>
                      <a:r>
                        <a:rPr lang="en-US" sz="1050">
                          <a:effectLst/>
                        </a:rPr>
                        <a:t>A</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B</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C</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D</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E</a:t>
                      </a:r>
                      <a:endParaRPr lang="en-IN" sz="1600">
                        <a:effectLst/>
                        <a:latin typeface="Calibri"/>
                        <a:ea typeface="Times New Roman"/>
                        <a:cs typeface="Mangal"/>
                      </a:endParaRPr>
                    </a:p>
                  </a:txBody>
                  <a:tcPr marL="61784" marR="61784" marT="0" marB="0"/>
                </a:tc>
                <a:tc>
                  <a:txBody>
                    <a:bodyPr/>
                    <a:lstStyle/>
                    <a:p>
                      <a:pPr>
                        <a:lnSpc>
                          <a:spcPct val="115000"/>
                        </a:lnSpc>
                        <a:spcAft>
                          <a:spcPts val="0"/>
                        </a:spcAft>
                      </a:pPr>
                      <a:r>
                        <a:rPr lang="en-US" sz="1050">
                          <a:effectLst/>
                        </a:rPr>
                        <a:t>F</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G</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H</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I</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J</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K</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L</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050">
                          <a:effectLst/>
                        </a:rPr>
                        <a:t>M</a:t>
                      </a:r>
                      <a:endParaRPr lang="en-IN" sz="1600">
                        <a:effectLst/>
                        <a:latin typeface="Calibri"/>
                        <a:ea typeface="Times New Roman"/>
                        <a:cs typeface="Mangal"/>
                      </a:endParaRPr>
                    </a:p>
                  </a:txBody>
                  <a:tcPr marL="61784" marR="61784" marT="0" marB="0"/>
                </a:tc>
                <a:extLst>
                  <a:ext uri="{0D108BD9-81ED-4DB2-BD59-A6C34878D82A}">
                    <a16:rowId xmlns:a16="http://schemas.microsoft.com/office/drawing/2014/main" val="10001"/>
                  </a:ext>
                </a:extLst>
              </a:tr>
              <a:tr h="2146986">
                <a:tc>
                  <a:txBody>
                    <a:bodyPr/>
                    <a:lstStyle/>
                    <a:p>
                      <a:pPr algn="ctr">
                        <a:lnSpc>
                          <a:spcPct val="115000"/>
                        </a:lnSpc>
                        <a:spcAft>
                          <a:spcPts val="0"/>
                        </a:spcAft>
                      </a:pPr>
                      <a:r>
                        <a:rPr lang="en-US" sz="1200">
                          <a:effectLst/>
                        </a:rPr>
                        <a:t>1</a:t>
                      </a:r>
                      <a:endParaRPr lang="en-IN" sz="1600">
                        <a:effectLst/>
                        <a:latin typeface="Calibri"/>
                        <a:ea typeface="Times New Roman"/>
                        <a:cs typeface="Mangal"/>
                      </a:endParaRPr>
                    </a:p>
                  </a:txBody>
                  <a:tcPr marL="61784" marR="61784" marT="0" marB="0"/>
                </a:tc>
                <a:tc>
                  <a:txBody>
                    <a:bodyPr/>
                    <a:lstStyle/>
                    <a:p>
                      <a:pPr>
                        <a:lnSpc>
                          <a:spcPct val="115000"/>
                        </a:lnSpc>
                        <a:spcAft>
                          <a:spcPts val="0"/>
                        </a:spcAft>
                      </a:pPr>
                      <a:r>
                        <a:rPr lang="en-US" sz="1200">
                          <a:effectLst/>
                        </a:rPr>
                        <a:t>Shutdown of more than one section out of  3  sections during erection of new section</a:t>
                      </a:r>
                      <a:endParaRPr lang="en-IN" sz="1600">
                        <a:effectLst/>
                        <a:latin typeface="Calibri"/>
                        <a:ea typeface="Times New Roman"/>
                        <a:cs typeface="Mangal"/>
                      </a:endParaRPr>
                    </a:p>
                  </a:txBody>
                  <a:tcPr marL="61784" marR="61784" marT="0" marB="0"/>
                </a:tc>
                <a:tc>
                  <a:txBody>
                    <a:bodyPr/>
                    <a:lstStyle/>
                    <a:p>
                      <a:pPr>
                        <a:lnSpc>
                          <a:spcPct val="115000"/>
                        </a:lnSpc>
                        <a:spcAft>
                          <a:spcPts val="0"/>
                        </a:spcAft>
                      </a:pPr>
                      <a:r>
                        <a:rPr lang="en-US" sz="1200" dirty="0">
                          <a:effectLst/>
                        </a:rPr>
                        <a:t>Operation of Blast furnaces will hampered due lone running section</a:t>
                      </a:r>
                      <a:endParaRPr lang="en-IN" sz="1600" dirty="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200">
                          <a:effectLst/>
                        </a:rPr>
                        <a:t>L</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200">
                          <a:effectLst/>
                        </a:rPr>
                        <a:t>H</a:t>
                      </a:r>
                      <a:endParaRPr lang="en-IN" sz="1600">
                        <a:effectLst/>
                        <a:latin typeface="Calibri"/>
                        <a:ea typeface="Times New Roman"/>
                        <a:cs typeface="Mangal"/>
                      </a:endParaRPr>
                    </a:p>
                  </a:txBody>
                  <a:tcPr marL="61784" marR="61784" marT="0" marB="0"/>
                </a:tc>
                <a:tc>
                  <a:txBody>
                    <a:bodyPr/>
                    <a:lstStyle/>
                    <a:p>
                      <a:pPr>
                        <a:lnSpc>
                          <a:spcPct val="115000"/>
                        </a:lnSpc>
                        <a:spcAft>
                          <a:spcPts val="0"/>
                        </a:spcAft>
                      </a:pPr>
                      <a:r>
                        <a:rPr lang="en-US" sz="1200">
                          <a:effectLst/>
                        </a:rPr>
                        <a:t>L3</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200">
                          <a:effectLst/>
                        </a:rPr>
                        <a:t>-</a:t>
                      </a:r>
                      <a:endParaRPr lang="en-IN" sz="1600">
                        <a:effectLst/>
                        <a:latin typeface="Calibri"/>
                        <a:ea typeface="Times New Roman"/>
                        <a:cs typeface="Mangal"/>
                      </a:endParaRPr>
                    </a:p>
                  </a:txBody>
                  <a:tcPr marL="61784" marR="61784" marT="0" marB="0"/>
                </a:tc>
                <a:tc>
                  <a:txBody>
                    <a:bodyPr/>
                    <a:lstStyle/>
                    <a:p>
                      <a:pPr marL="342900" lvl="0" indent="-342900" algn="just">
                        <a:lnSpc>
                          <a:spcPct val="115000"/>
                        </a:lnSpc>
                        <a:spcAft>
                          <a:spcPts val="0"/>
                        </a:spcAft>
                        <a:buFont typeface="+mj-lt"/>
                        <a:buAutoNum type="alphaLcParenR"/>
                      </a:pPr>
                      <a:r>
                        <a:rPr lang="en-US" sz="1200">
                          <a:effectLst/>
                        </a:rPr>
                        <a:t>HT cables from 3RP swbd to new section shall be laid and terminated at new section end  prior to taking shutdown to minimize shutdown duration</a:t>
                      </a:r>
                      <a:endParaRPr lang="en-IN" sz="1600">
                        <a:effectLst/>
                      </a:endParaRPr>
                    </a:p>
                    <a:p>
                      <a:pPr marL="342900" lvl="0" indent="-342900" algn="just">
                        <a:lnSpc>
                          <a:spcPct val="115000"/>
                        </a:lnSpc>
                        <a:spcAft>
                          <a:spcPts val="0"/>
                        </a:spcAft>
                        <a:buFont typeface="+mj-lt"/>
                        <a:buAutoNum type="alphaLcParenR"/>
                      </a:pPr>
                      <a:r>
                        <a:rPr lang="en-US" sz="1200">
                          <a:effectLst/>
                        </a:rPr>
                        <a:t>Preventive maintenance of  switchboards  should be carried out prior to taking shutdown of one section out of 3 sections</a:t>
                      </a:r>
                      <a:endParaRPr lang="en-IN" sz="1600">
                        <a:effectLst/>
                        <a:latin typeface="Calibri"/>
                        <a:ea typeface="Times New Roman"/>
                        <a:cs typeface="Mangal"/>
                      </a:endParaRPr>
                    </a:p>
                  </a:txBody>
                  <a:tcPr marL="61784" marR="61784" marT="0" marB="0"/>
                </a:tc>
                <a:tc>
                  <a:txBody>
                    <a:bodyPr/>
                    <a:lstStyle/>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Contractor &amp; BSL</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 </a:t>
                      </a:r>
                      <a:endParaRPr lang="en-IN" sz="1600">
                        <a:effectLst/>
                      </a:endParaRPr>
                    </a:p>
                    <a:p>
                      <a:pPr>
                        <a:lnSpc>
                          <a:spcPct val="115000"/>
                        </a:lnSpc>
                        <a:spcAft>
                          <a:spcPts val="0"/>
                        </a:spcAft>
                      </a:pPr>
                      <a:r>
                        <a:rPr lang="en-US" sz="1200">
                          <a:effectLst/>
                        </a:rPr>
                        <a:t>BSL</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200">
                          <a:effectLst/>
                        </a:rPr>
                        <a:t>-</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200">
                          <a:effectLst/>
                        </a:rPr>
                        <a:t>L</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200">
                          <a:effectLst/>
                        </a:rPr>
                        <a:t>H</a:t>
                      </a:r>
                      <a:endParaRPr lang="en-IN" sz="1600">
                        <a:effectLst/>
                        <a:latin typeface="Calibri"/>
                        <a:ea typeface="Times New Roman"/>
                        <a:cs typeface="Mangal"/>
                      </a:endParaRPr>
                    </a:p>
                  </a:txBody>
                  <a:tcPr marL="61784" marR="61784" marT="0" marB="0"/>
                </a:tc>
                <a:tc>
                  <a:txBody>
                    <a:bodyPr/>
                    <a:lstStyle/>
                    <a:p>
                      <a:pPr algn="ctr">
                        <a:lnSpc>
                          <a:spcPct val="115000"/>
                        </a:lnSpc>
                        <a:spcAft>
                          <a:spcPts val="0"/>
                        </a:spcAft>
                      </a:pPr>
                      <a:r>
                        <a:rPr lang="en-US" sz="1200" dirty="0">
                          <a:effectLst/>
                        </a:rPr>
                        <a:t>L3</a:t>
                      </a:r>
                      <a:endParaRPr lang="en-IN" sz="1600" dirty="0">
                        <a:effectLst/>
                        <a:latin typeface="Calibri"/>
                        <a:ea typeface="Times New Roman"/>
                        <a:cs typeface="Mangal"/>
                      </a:endParaRPr>
                    </a:p>
                  </a:txBody>
                  <a:tcPr marL="61784" marR="61784" marT="0" marB="0"/>
                </a:tc>
                <a:extLst>
                  <a:ext uri="{0D108BD9-81ED-4DB2-BD59-A6C34878D82A}">
                    <a16:rowId xmlns:a16="http://schemas.microsoft.com/office/drawing/2014/main" val="10002"/>
                  </a:ext>
                </a:extLst>
              </a:tr>
            </a:tbl>
          </a:graphicData>
        </a:graphic>
      </p:graphicFrame>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85978"/>
            <a:ext cx="1813556" cy="177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835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972464" y="1710548"/>
            <a:ext cx="4217947" cy="2528186"/>
          </a:xfrm>
        </p:spPr>
        <p:txBody>
          <a:bodyPr/>
          <a:lstStyle/>
          <a:p>
            <a:r>
              <a:rPr lang="en-US" dirty="0"/>
              <a:t>CAPITAL COST &amp; FINANCIAL ANALYSIS</a:t>
            </a:r>
          </a:p>
        </p:txBody>
      </p:sp>
      <p:pic>
        <p:nvPicPr>
          <p:cNvPr id="7" name="Picture Placeholder 15" descr="Graph, tables and charts">
            <a:extLst>
              <a:ext uri="{FF2B5EF4-FFF2-40B4-BE49-F238E27FC236}">
                <a16:creationId xmlns:a16="http://schemas.microsoft.com/office/drawing/2014/main" id="{D764CD4F-A12B-4FB9-9681-E40965A1AD4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729" b="4729"/>
          <a:stretch/>
        </p:blipFill>
        <p:spPr>
          <a:xfrm>
            <a:off x="0" y="1096473"/>
            <a:ext cx="7519009" cy="5015847"/>
          </a:xfrm>
        </p:spPr>
      </p:pic>
      <p:grpSp>
        <p:nvGrpSpPr>
          <p:cNvPr id="10" name="Group 9">
            <a:extLst>
              <a:ext uri="{FF2B5EF4-FFF2-40B4-BE49-F238E27FC236}">
                <a16:creationId xmlns:a16="http://schemas.microsoft.com/office/drawing/2014/main" id="{10F6A4F8-F519-46CC-95DE-517F2AB00545}"/>
              </a:ext>
            </a:extLst>
          </p:cNvPr>
          <p:cNvGrpSpPr/>
          <p:nvPr/>
        </p:nvGrpSpPr>
        <p:grpSpPr>
          <a:xfrm>
            <a:off x="10049589" y="61826"/>
            <a:ext cx="2016224" cy="959292"/>
            <a:chOff x="8327454" y="5926886"/>
            <a:chExt cx="2016224" cy="959292"/>
          </a:xfrm>
        </p:grpSpPr>
        <p:pic>
          <p:nvPicPr>
            <p:cNvPr id="11" name="Picture 2">
              <a:extLst>
                <a:ext uri="{FF2B5EF4-FFF2-40B4-BE49-F238E27FC236}">
                  <a16:creationId xmlns:a16="http://schemas.microsoft.com/office/drawing/2014/main" id="{E463E618-DAEA-4782-9694-B3306494D358}"/>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02431" y="6049694"/>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3">
              <a:extLst>
                <a:ext uri="{FF2B5EF4-FFF2-40B4-BE49-F238E27FC236}">
                  <a16:creationId xmlns:a16="http://schemas.microsoft.com/office/drawing/2014/main" id="{792835B2-14C9-4BC4-8D53-C1F160A2A385}"/>
                </a:ext>
              </a:extLst>
            </p:cNvPr>
            <p:cNvSpPr txBox="1">
              <a:spLocks noChangeArrowheads="1"/>
            </p:cNvSpPr>
            <p:nvPr/>
          </p:nvSpPr>
          <p:spPr bwMode="auto">
            <a:xfrm>
              <a:off x="9194269" y="5926886"/>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chemeClr val="bg1">
                      <a:lumMod val="95000"/>
                    </a:schemeClr>
                  </a:solidFill>
                  <a:effectLst/>
                  <a:latin typeface="Impact" pitchFamily="34" charset="0"/>
                  <a:cs typeface="Arial" pitchFamily="34" charset="0"/>
                </a:rPr>
                <a:t>CET</a:t>
              </a:r>
              <a:endParaRPr kumimoji="0" lang="en-US" sz="200" b="0" i="0" u="none" strike="noStrike" cap="none" normalizeH="0" baseline="0" dirty="0">
                <a:ln>
                  <a:noFill/>
                </a:ln>
                <a:solidFill>
                  <a:schemeClr val="bg1">
                    <a:lumMod val="95000"/>
                  </a:schemeClr>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593E3A6B-D16A-4D14-9A8D-B15B0ADAE32B}"/>
                </a:ext>
              </a:extLst>
            </p:cNvPr>
            <p:cNvSpPr txBox="1"/>
            <p:nvPr/>
          </p:nvSpPr>
          <p:spPr>
            <a:xfrm>
              <a:off x="8327454" y="6516846"/>
              <a:ext cx="2016224" cy="369332"/>
            </a:xfrm>
            <a:prstGeom prst="rect">
              <a:avLst/>
            </a:prstGeom>
            <a:noFill/>
          </p:spPr>
          <p:txBody>
            <a:bodyPr wrap="square" rtlCol="0">
              <a:spAutoFit/>
            </a:bodyPr>
            <a:lstStyle/>
            <a:p>
              <a:pPr algn="ctr"/>
              <a:r>
                <a:rPr lang="en-IN" sz="1800" dirty="0">
                  <a:solidFill>
                    <a:schemeClr val="bg1">
                      <a:lumMod val="95000"/>
                    </a:schemeClr>
                  </a:solidFill>
                  <a:latin typeface="Mistral" pitchFamily="66" charset="0"/>
                </a:rPr>
                <a:t>Experience that delivers</a:t>
              </a:r>
            </a:p>
          </p:txBody>
        </p:sp>
      </p:grpSp>
    </p:spTree>
    <p:extLst>
      <p:ext uri="{BB962C8B-B14F-4D97-AF65-F5344CB8AC3E}">
        <p14:creationId xmlns:p14="http://schemas.microsoft.com/office/powerpoint/2010/main" val="910230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Capital Cost &amp; Financial Analysis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38</a:t>
            </a:fld>
            <a:endParaRPr lang="en-IN" sz="1800" dirty="0">
              <a:solidFill>
                <a:prstClr val="white"/>
              </a:solidFill>
            </a:endParaRPr>
          </a:p>
        </p:txBody>
      </p:sp>
      <p:grpSp>
        <p:nvGrpSpPr>
          <p:cNvPr id="11" name="Group 10">
            <a:extLst>
              <a:ext uri="{FF2B5EF4-FFF2-40B4-BE49-F238E27FC236}">
                <a16:creationId xmlns:a16="http://schemas.microsoft.com/office/drawing/2014/main" id="{F4F660BC-8834-4FC4-8596-240C008E7A4E}"/>
              </a:ext>
            </a:extLst>
          </p:cNvPr>
          <p:cNvGrpSpPr/>
          <p:nvPr/>
        </p:nvGrpSpPr>
        <p:grpSpPr>
          <a:xfrm>
            <a:off x="1486073" y="1643829"/>
            <a:ext cx="9649072" cy="3730020"/>
            <a:chOff x="1475489" y="477466"/>
            <a:chExt cx="8410388" cy="4694150"/>
          </a:xfrm>
        </p:grpSpPr>
        <p:graphicFrame>
          <p:nvGraphicFramePr>
            <p:cNvPr id="12" name="Chart 11">
              <a:extLst>
                <a:ext uri="{FF2B5EF4-FFF2-40B4-BE49-F238E27FC236}">
                  <a16:creationId xmlns:a16="http://schemas.microsoft.com/office/drawing/2014/main" id="{7FA36C76-FABE-47E4-BCC8-5084C246704F}"/>
                </a:ext>
              </a:extLst>
            </p:cNvPr>
            <p:cNvGraphicFramePr/>
            <p:nvPr>
              <p:extLst>
                <p:ext uri="{D42A27DB-BD31-4B8C-83A1-F6EECF244321}">
                  <p14:modId xmlns:p14="http://schemas.microsoft.com/office/powerpoint/2010/main" val="122432659"/>
                </p:ext>
              </p:extLst>
            </p:nvPr>
          </p:nvGraphicFramePr>
          <p:xfrm>
            <a:off x="3760088" y="880906"/>
            <a:ext cx="2743200" cy="2259111"/>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a:extLst>
                <a:ext uri="{FF2B5EF4-FFF2-40B4-BE49-F238E27FC236}">
                  <a16:creationId xmlns:a16="http://schemas.microsoft.com/office/drawing/2014/main" id="{7AA4BBD0-0962-4E4A-8937-7761AB790C8F}"/>
                </a:ext>
              </a:extLst>
            </p:cNvPr>
            <p:cNvCxnSpPr>
              <a:cxnSpLocks/>
            </p:cNvCxnSpPr>
            <p:nvPr/>
          </p:nvCxnSpPr>
          <p:spPr>
            <a:xfrm flipH="1">
              <a:off x="3083892" y="5013914"/>
              <a:ext cx="1044053" cy="0"/>
            </a:xfrm>
            <a:prstGeom prst="straightConnector1">
              <a:avLst/>
            </a:prstGeom>
            <a:noFill/>
            <a:ln w="6350" cap="flat" cmpd="sng" algn="ctr">
              <a:solidFill>
                <a:sysClr val="windowText" lastClr="000000"/>
              </a:solidFill>
              <a:prstDash val="solid"/>
              <a:miter lim="800000"/>
              <a:tailEnd type="oval" w="med" len="med"/>
            </a:ln>
            <a:effectLst/>
          </p:spPr>
        </p:cxnSp>
        <p:sp>
          <p:nvSpPr>
            <p:cNvPr id="14" name="TextBox 13">
              <a:extLst>
                <a:ext uri="{FF2B5EF4-FFF2-40B4-BE49-F238E27FC236}">
                  <a16:creationId xmlns:a16="http://schemas.microsoft.com/office/drawing/2014/main" id="{77C99A37-D1FD-4F25-80CC-40AA0CC3A2DE}"/>
                </a:ext>
              </a:extLst>
            </p:cNvPr>
            <p:cNvSpPr txBox="1"/>
            <p:nvPr/>
          </p:nvSpPr>
          <p:spPr>
            <a:xfrm>
              <a:off x="3479370" y="4644582"/>
              <a:ext cx="648575" cy="369332"/>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85 </a:t>
              </a:r>
              <a:r>
                <a:rPr kumimoji="0" lang="en-US" sz="1800" b="1" i="0" u="none" strike="noStrike" kern="0" cap="none" spc="0" normalizeH="0" baseline="0" noProof="0" dirty="0" err="1">
                  <a:ln>
                    <a:noFill/>
                  </a:ln>
                  <a:solidFill>
                    <a:sysClr val="windowText" lastClr="000000"/>
                  </a:solidFill>
                  <a:effectLst/>
                  <a:uLnTx/>
                  <a:uFillTx/>
                </a:rPr>
                <a:t>crs</a:t>
              </a:r>
              <a:endParaRPr kumimoji="0" lang="en-US" sz="1800" b="1" i="0" u="none" strike="noStrike" kern="0" cap="none" spc="0" normalizeH="0" baseline="0" noProof="0" dirty="0">
                <a:ln>
                  <a:noFill/>
                </a:ln>
                <a:solidFill>
                  <a:sysClr val="windowText" lastClr="000000"/>
                </a:solidFill>
                <a:effectLst/>
                <a:uLnTx/>
                <a:uFillTx/>
              </a:endParaRPr>
            </a:p>
          </p:txBody>
        </p:sp>
        <p:sp>
          <p:nvSpPr>
            <p:cNvPr id="21" name="TextBox 20">
              <a:extLst>
                <a:ext uri="{FF2B5EF4-FFF2-40B4-BE49-F238E27FC236}">
                  <a16:creationId xmlns:a16="http://schemas.microsoft.com/office/drawing/2014/main" id="{5357BC92-3193-4D4B-BB2C-E0F30BC44053}"/>
                </a:ext>
              </a:extLst>
            </p:cNvPr>
            <p:cNvSpPr txBox="1"/>
            <p:nvPr/>
          </p:nvSpPr>
          <p:spPr>
            <a:xfrm>
              <a:off x="1918742" y="4833062"/>
              <a:ext cx="1172117" cy="338554"/>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Capital Cost</a:t>
              </a:r>
            </a:p>
          </p:txBody>
        </p:sp>
        <p:sp>
          <p:nvSpPr>
            <p:cNvPr id="22" name="TextBox 21">
              <a:extLst>
                <a:ext uri="{FF2B5EF4-FFF2-40B4-BE49-F238E27FC236}">
                  <a16:creationId xmlns:a16="http://schemas.microsoft.com/office/drawing/2014/main" id="{3DE3C012-12A5-4A23-B160-9D2C84C6FBB3}"/>
                </a:ext>
              </a:extLst>
            </p:cNvPr>
            <p:cNvSpPr txBox="1"/>
            <p:nvPr/>
          </p:nvSpPr>
          <p:spPr>
            <a:xfrm>
              <a:off x="1512912" y="3734643"/>
              <a:ext cx="2107308" cy="400110"/>
            </a:xfrm>
            <a:prstGeom prst="rect">
              <a:avLst/>
            </a:prstGeom>
            <a:noFill/>
          </p:spPr>
          <p:txBody>
            <a:bodyPr wrap="non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lumMod val="75000"/>
                    </a:schemeClr>
                  </a:solidFill>
                  <a:effectLst/>
                  <a:uLnTx/>
                  <a:uFillTx/>
                </a:rPr>
                <a:t>Financial Summary</a:t>
              </a:r>
            </a:p>
          </p:txBody>
        </p:sp>
        <p:cxnSp>
          <p:nvCxnSpPr>
            <p:cNvPr id="23" name="Straight Connector 22">
              <a:extLst>
                <a:ext uri="{FF2B5EF4-FFF2-40B4-BE49-F238E27FC236}">
                  <a16:creationId xmlns:a16="http://schemas.microsoft.com/office/drawing/2014/main" id="{0E3FD1F2-409E-4F1C-B5C7-0E8403F1F507}"/>
                </a:ext>
              </a:extLst>
            </p:cNvPr>
            <p:cNvCxnSpPr>
              <a:cxnSpLocks/>
            </p:cNvCxnSpPr>
            <p:nvPr/>
          </p:nvCxnSpPr>
          <p:spPr>
            <a:xfrm>
              <a:off x="3345046" y="4298646"/>
              <a:ext cx="5920557" cy="0"/>
            </a:xfrm>
            <a:prstGeom prst="line">
              <a:avLst/>
            </a:prstGeom>
            <a:noFill/>
            <a:ln w="6350" cap="flat" cmpd="sng" algn="ctr">
              <a:solidFill>
                <a:srgbClr val="3A5C84"/>
              </a:solidFill>
              <a:prstDash val="solid"/>
              <a:miter lim="800000"/>
            </a:ln>
            <a:effectLst/>
          </p:spPr>
        </p:cxnSp>
        <p:sp>
          <p:nvSpPr>
            <p:cNvPr id="24" name="TextBox 23">
              <a:extLst>
                <a:ext uri="{FF2B5EF4-FFF2-40B4-BE49-F238E27FC236}">
                  <a16:creationId xmlns:a16="http://schemas.microsoft.com/office/drawing/2014/main" id="{416CF301-0236-4E64-979D-DD5F57EA4AC9}"/>
                </a:ext>
              </a:extLst>
            </p:cNvPr>
            <p:cNvSpPr txBox="1"/>
            <p:nvPr/>
          </p:nvSpPr>
          <p:spPr>
            <a:xfrm>
              <a:off x="1519867" y="477466"/>
              <a:ext cx="3025828" cy="400110"/>
            </a:xfrm>
            <a:prstGeom prst="rect">
              <a:avLst/>
            </a:prstGeom>
            <a:noFill/>
          </p:spPr>
          <p:txBody>
            <a:bodyPr wrap="non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5">
                      <a:lumMod val="75000"/>
                    </a:schemeClr>
                  </a:solidFill>
                  <a:effectLst/>
                  <a:uLnTx/>
                  <a:uFillTx/>
                </a:rPr>
                <a:t>Project item price overview</a:t>
              </a:r>
            </a:p>
          </p:txBody>
        </p:sp>
        <p:cxnSp>
          <p:nvCxnSpPr>
            <p:cNvPr id="25" name="Straight Connector 24">
              <a:extLst>
                <a:ext uri="{FF2B5EF4-FFF2-40B4-BE49-F238E27FC236}">
                  <a16:creationId xmlns:a16="http://schemas.microsoft.com/office/drawing/2014/main" id="{2C3583E3-32AC-4D48-A059-BB8BB8D73C77}"/>
                </a:ext>
              </a:extLst>
            </p:cNvPr>
            <p:cNvCxnSpPr>
              <a:cxnSpLocks/>
            </p:cNvCxnSpPr>
            <p:nvPr/>
          </p:nvCxnSpPr>
          <p:spPr>
            <a:xfrm>
              <a:off x="3506867" y="946420"/>
              <a:ext cx="5828699" cy="0"/>
            </a:xfrm>
            <a:prstGeom prst="line">
              <a:avLst/>
            </a:prstGeom>
            <a:noFill/>
            <a:ln w="6350" cap="flat" cmpd="sng" algn="ctr">
              <a:solidFill>
                <a:srgbClr val="3A5C84"/>
              </a:solidFill>
              <a:prstDash val="solid"/>
              <a:miter lim="800000"/>
            </a:ln>
            <a:effectLst/>
          </p:spPr>
        </p:cxnSp>
        <p:sp>
          <p:nvSpPr>
            <p:cNvPr id="26" name="TextBox 25">
              <a:extLst>
                <a:ext uri="{FF2B5EF4-FFF2-40B4-BE49-F238E27FC236}">
                  <a16:creationId xmlns:a16="http://schemas.microsoft.com/office/drawing/2014/main" id="{3006139F-0A2E-457B-9676-A60CE123A3C5}"/>
                </a:ext>
              </a:extLst>
            </p:cNvPr>
            <p:cNvSpPr txBox="1"/>
            <p:nvPr/>
          </p:nvSpPr>
          <p:spPr>
            <a:xfrm>
              <a:off x="1475489" y="1083078"/>
              <a:ext cx="2284600" cy="338554"/>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Technological Equipment</a:t>
              </a:r>
            </a:p>
          </p:txBody>
        </p:sp>
        <p:sp>
          <p:nvSpPr>
            <p:cNvPr id="27" name="TextBox 26">
              <a:extLst>
                <a:ext uri="{FF2B5EF4-FFF2-40B4-BE49-F238E27FC236}">
                  <a16:creationId xmlns:a16="http://schemas.microsoft.com/office/drawing/2014/main" id="{5F56C435-9CA5-495B-9E86-6FED46443E97}"/>
                </a:ext>
              </a:extLst>
            </p:cNvPr>
            <p:cNvSpPr txBox="1"/>
            <p:nvPr/>
          </p:nvSpPr>
          <p:spPr>
            <a:xfrm>
              <a:off x="2621636" y="1590032"/>
              <a:ext cx="1138453" cy="338554"/>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Mechanical</a:t>
              </a:r>
            </a:p>
          </p:txBody>
        </p:sp>
        <p:sp>
          <p:nvSpPr>
            <p:cNvPr id="28" name="TextBox 27">
              <a:extLst>
                <a:ext uri="{FF2B5EF4-FFF2-40B4-BE49-F238E27FC236}">
                  <a16:creationId xmlns:a16="http://schemas.microsoft.com/office/drawing/2014/main" id="{EBA2F84A-0468-4237-B060-6B59EA66C9D8}"/>
                </a:ext>
              </a:extLst>
            </p:cNvPr>
            <p:cNvSpPr txBox="1"/>
            <p:nvPr/>
          </p:nvSpPr>
          <p:spPr>
            <a:xfrm>
              <a:off x="2081424" y="2096986"/>
              <a:ext cx="1678665" cy="338554"/>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Electrical and PCA</a:t>
              </a:r>
            </a:p>
          </p:txBody>
        </p:sp>
        <p:sp>
          <p:nvSpPr>
            <p:cNvPr id="29" name="TextBox 28">
              <a:extLst>
                <a:ext uri="{FF2B5EF4-FFF2-40B4-BE49-F238E27FC236}">
                  <a16:creationId xmlns:a16="http://schemas.microsoft.com/office/drawing/2014/main" id="{AAE7A43B-55C6-4628-A468-697900383742}"/>
                </a:ext>
              </a:extLst>
            </p:cNvPr>
            <p:cNvSpPr txBox="1"/>
            <p:nvPr/>
          </p:nvSpPr>
          <p:spPr>
            <a:xfrm>
              <a:off x="2179207" y="2603941"/>
              <a:ext cx="1580882" cy="338554"/>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Civil &amp; Structural</a:t>
              </a:r>
            </a:p>
          </p:txBody>
        </p:sp>
        <p:cxnSp>
          <p:nvCxnSpPr>
            <p:cNvPr id="30" name="Straight Arrow Connector 29">
              <a:extLst>
                <a:ext uri="{FF2B5EF4-FFF2-40B4-BE49-F238E27FC236}">
                  <a16:creationId xmlns:a16="http://schemas.microsoft.com/office/drawing/2014/main" id="{832F1AB5-F37F-41C9-83A4-4F023AE09D2C}"/>
                </a:ext>
              </a:extLst>
            </p:cNvPr>
            <p:cNvCxnSpPr>
              <a:cxnSpLocks/>
            </p:cNvCxnSpPr>
            <p:nvPr/>
          </p:nvCxnSpPr>
          <p:spPr>
            <a:xfrm flipH="1">
              <a:off x="6099928" y="5013914"/>
              <a:ext cx="1044053" cy="0"/>
            </a:xfrm>
            <a:prstGeom prst="straightConnector1">
              <a:avLst/>
            </a:prstGeom>
            <a:noFill/>
            <a:ln w="6350" cap="flat" cmpd="sng" algn="ctr">
              <a:solidFill>
                <a:sysClr val="windowText" lastClr="000000"/>
              </a:solidFill>
              <a:prstDash val="solid"/>
              <a:miter lim="800000"/>
              <a:tailEnd type="oval" w="med" len="med"/>
            </a:ln>
            <a:effectLst/>
          </p:spPr>
        </p:cxnSp>
        <p:sp>
          <p:nvSpPr>
            <p:cNvPr id="31" name="TextBox 30">
              <a:extLst>
                <a:ext uri="{FF2B5EF4-FFF2-40B4-BE49-F238E27FC236}">
                  <a16:creationId xmlns:a16="http://schemas.microsoft.com/office/drawing/2014/main" id="{514BE5AF-93DF-4DA5-8390-4A12EAC6C75E}"/>
                </a:ext>
              </a:extLst>
            </p:cNvPr>
            <p:cNvSpPr txBox="1"/>
            <p:nvPr/>
          </p:nvSpPr>
          <p:spPr>
            <a:xfrm>
              <a:off x="6612425" y="4644582"/>
              <a:ext cx="531556" cy="369332"/>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5 </a:t>
              </a:r>
              <a:r>
                <a:rPr kumimoji="0" lang="en-US" sz="1800" b="1" i="0" u="none" strike="noStrike" kern="0" cap="none" spc="0" normalizeH="0" baseline="0" noProof="0" dirty="0" err="1">
                  <a:ln>
                    <a:noFill/>
                  </a:ln>
                  <a:solidFill>
                    <a:sysClr val="windowText" lastClr="000000"/>
                  </a:solidFill>
                  <a:effectLst/>
                  <a:uLnTx/>
                  <a:uFillTx/>
                </a:rPr>
                <a:t>crs</a:t>
              </a:r>
              <a:endParaRPr kumimoji="0" lang="en-US" sz="1800" b="1" i="0" u="none" strike="noStrike" kern="0" cap="none" spc="0" normalizeH="0" baseline="0" noProof="0" dirty="0">
                <a:ln>
                  <a:noFill/>
                </a:ln>
                <a:solidFill>
                  <a:sysClr val="windowText" lastClr="000000"/>
                </a:solidFill>
                <a:effectLst/>
                <a:uLnTx/>
                <a:uFillTx/>
              </a:endParaRPr>
            </a:p>
          </p:txBody>
        </p:sp>
        <p:sp>
          <p:nvSpPr>
            <p:cNvPr id="32" name="TextBox 31">
              <a:extLst>
                <a:ext uri="{FF2B5EF4-FFF2-40B4-BE49-F238E27FC236}">
                  <a16:creationId xmlns:a16="http://schemas.microsoft.com/office/drawing/2014/main" id="{743803E5-14FD-4A2A-A31C-276E1E8A7A89}"/>
                </a:ext>
              </a:extLst>
            </p:cNvPr>
            <p:cNvSpPr txBox="1"/>
            <p:nvPr/>
          </p:nvSpPr>
          <p:spPr>
            <a:xfrm>
              <a:off x="4655046" y="4825434"/>
              <a:ext cx="1297150" cy="338554"/>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Gross Margin</a:t>
              </a:r>
            </a:p>
          </p:txBody>
        </p:sp>
        <p:cxnSp>
          <p:nvCxnSpPr>
            <p:cNvPr id="33" name="Straight Arrow Connector 32">
              <a:extLst>
                <a:ext uri="{FF2B5EF4-FFF2-40B4-BE49-F238E27FC236}">
                  <a16:creationId xmlns:a16="http://schemas.microsoft.com/office/drawing/2014/main" id="{ADED31DA-DA3C-4190-9202-19EA87158BDA}"/>
                </a:ext>
              </a:extLst>
            </p:cNvPr>
            <p:cNvCxnSpPr>
              <a:cxnSpLocks/>
            </p:cNvCxnSpPr>
            <p:nvPr/>
          </p:nvCxnSpPr>
          <p:spPr>
            <a:xfrm flipH="1">
              <a:off x="8841824" y="5010100"/>
              <a:ext cx="1044053" cy="0"/>
            </a:xfrm>
            <a:prstGeom prst="straightConnector1">
              <a:avLst/>
            </a:prstGeom>
            <a:noFill/>
            <a:ln w="6350" cap="flat" cmpd="sng" algn="ctr">
              <a:solidFill>
                <a:sysClr val="windowText" lastClr="000000"/>
              </a:solidFill>
              <a:prstDash val="solid"/>
              <a:miter lim="800000"/>
              <a:tailEnd type="oval" w="med" len="med"/>
            </a:ln>
            <a:effectLst/>
          </p:spPr>
        </p:cxnSp>
        <p:sp>
          <p:nvSpPr>
            <p:cNvPr id="34" name="TextBox 33">
              <a:extLst>
                <a:ext uri="{FF2B5EF4-FFF2-40B4-BE49-F238E27FC236}">
                  <a16:creationId xmlns:a16="http://schemas.microsoft.com/office/drawing/2014/main" id="{04319CCD-17E7-472D-B2F9-219D2ED76D30}"/>
                </a:ext>
              </a:extLst>
            </p:cNvPr>
            <p:cNvSpPr txBox="1"/>
            <p:nvPr/>
          </p:nvSpPr>
          <p:spPr>
            <a:xfrm>
              <a:off x="9508210" y="4640768"/>
              <a:ext cx="377667" cy="369332"/>
            </a:xfrm>
            <a:prstGeom prst="rect">
              <a:avLst/>
            </a:prstGeom>
            <a:noFill/>
          </p:spPr>
          <p:txBody>
            <a:bodyPr wrap="none"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800" b="1" kern="0" dirty="0">
                  <a:solidFill>
                    <a:sysClr val="windowText" lastClr="000000"/>
                  </a:solidFill>
                </a:rPr>
                <a:t>5%</a:t>
              </a:r>
              <a:endParaRPr kumimoji="0" lang="en-US" sz="1800" b="1" i="0" u="none" strike="noStrike" kern="0" cap="none" spc="0" normalizeH="0" baseline="0" noProof="0" dirty="0">
                <a:ln>
                  <a:noFill/>
                </a:ln>
                <a:solidFill>
                  <a:sysClr val="windowText" lastClr="000000"/>
                </a:solidFill>
                <a:effectLst/>
                <a:uLnTx/>
                <a:uFillTx/>
              </a:endParaRPr>
            </a:p>
          </p:txBody>
        </p:sp>
        <p:sp>
          <p:nvSpPr>
            <p:cNvPr id="35" name="TextBox 34">
              <a:extLst>
                <a:ext uri="{FF2B5EF4-FFF2-40B4-BE49-F238E27FC236}">
                  <a16:creationId xmlns:a16="http://schemas.microsoft.com/office/drawing/2014/main" id="{1EB82407-F0F8-4D9A-BD2D-ABA0A7B6C8F3}"/>
                </a:ext>
              </a:extLst>
            </p:cNvPr>
            <p:cNvSpPr txBox="1"/>
            <p:nvPr/>
          </p:nvSpPr>
          <p:spPr>
            <a:xfrm>
              <a:off x="8032544" y="4829248"/>
              <a:ext cx="460382" cy="338554"/>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IRR</a:t>
              </a:r>
            </a:p>
          </p:txBody>
        </p:sp>
      </p:grpSp>
    </p:spTree>
    <p:extLst>
      <p:ext uri="{BB962C8B-B14F-4D97-AF65-F5344CB8AC3E}">
        <p14:creationId xmlns:p14="http://schemas.microsoft.com/office/powerpoint/2010/main" val="295763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Capital Cost &amp; Financial Analysis (contd.)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39</a:t>
            </a:fld>
            <a:endParaRPr lang="en-IN" sz="1800"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28313363"/>
              </p:ext>
            </p:extLst>
          </p:nvPr>
        </p:nvGraphicFramePr>
        <p:xfrm>
          <a:off x="2350789" y="1230541"/>
          <a:ext cx="7128792" cy="5295597"/>
        </p:xfrm>
        <a:graphic>
          <a:graphicData uri="http://schemas.openxmlformats.org/drawingml/2006/table">
            <a:tbl>
              <a:tblPr>
                <a:tableStyleId>{FABFCF23-3B69-468F-B69F-88F6DE6A72F2}</a:tableStyleId>
              </a:tblPr>
              <a:tblGrid>
                <a:gridCol w="607296">
                  <a:extLst>
                    <a:ext uri="{9D8B030D-6E8A-4147-A177-3AD203B41FA5}">
                      <a16:colId xmlns:a16="http://schemas.microsoft.com/office/drawing/2014/main" val="20000"/>
                    </a:ext>
                  </a:extLst>
                </a:gridCol>
                <a:gridCol w="3215102">
                  <a:extLst>
                    <a:ext uri="{9D8B030D-6E8A-4147-A177-3AD203B41FA5}">
                      <a16:colId xmlns:a16="http://schemas.microsoft.com/office/drawing/2014/main" val="20001"/>
                    </a:ext>
                  </a:extLst>
                </a:gridCol>
                <a:gridCol w="1131240">
                  <a:extLst>
                    <a:ext uri="{9D8B030D-6E8A-4147-A177-3AD203B41FA5}">
                      <a16:colId xmlns:a16="http://schemas.microsoft.com/office/drawing/2014/main" val="20002"/>
                    </a:ext>
                  </a:extLst>
                </a:gridCol>
                <a:gridCol w="1190778">
                  <a:extLst>
                    <a:ext uri="{9D8B030D-6E8A-4147-A177-3AD203B41FA5}">
                      <a16:colId xmlns:a16="http://schemas.microsoft.com/office/drawing/2014/main" val="20003"/>
                    </a:ext>
                  </a:extLst>
                </a:gridCol>
                <a:gridCol w="984376">
                  <a:extLst>
                    <a:ext uri="{9D8B030D-6E8A-4147-A177-3AD203B41FA5}">
                      <a16:colId xmlns:a16="http://schemas.microsoft.com/office/drawing/2014/main" val="20004"/>
                    </a:ext>
                  </a:extLst>
                </a:gridCol>
              </a:tblGrid>
              <a:tr h="200904">
                <a:tc>
                  <a:txBody>
                    <a:bodyPr/>
                    <a:lstStyle/>
                    <a:p>
                      <a:pPr algn="ctr" fontAlgn="ctr"/>
                      <a:r>
                        <a:rPr lang="en-IN" sz="1800" u="none" strike="noStrike" dirty="0" err="1">
                          <a:effectLst/>
                        </a:rPr>
                        <a:t>Sl.n</a:t>
                      </a:r>
                      <a:r>
                        <a:rPr lang="en-IN" sz="1800" u="none" strike="noStrike" dirty="0">
                          <a:effectLst/>
                        </a:rPr>
                        <a:t>.</a:t>
                      </a:r>
                      <a:endParaRPr lang="en-IN" sz="1800" b="1" i="0" u="none" strike="noStrike" dirty="0">
                        <a:effectLst/>
                        <a:latin typeface="Arial"/>
                      </a:endParaRPr>
                    </a:p>
                  </a:txBody>
                  <a:tcPr marL="7624" marR="7624" marT="7624" marB="0" anchor="ctr"/>
                </a:tc>
                <a:tc>
                  <a:txBody>
                    <a:bodyPr/>
                    <a:lstStyle/>
                    <a:p>
                      <a:pPr algn="ctr" fontAlgn="ctr"/>
                      <a:r>
                        <a:rPr lang="en-IN" sz="1800" u="none" strike="noStrike">
                          <a:effectLst/>
                        </a:rPr>
                        <a:t>Item</a:t>
                      </a:r>
                      <a:endParaRPr lang="en-IN" sz="1800" b="1" i="0" u="none" strike="noStrike">
                        <a:effectLst/>
                        <a:latin typeface="Arial"/>
                      </a:endParaRPr>
                    </a:p>
                  </a:txBody>
                  <a:tcPr marL="7624" marR="7624" marT="7624" marB="0" anchor="ctr"/>
                </a:tc>
                <a:tc>
                  <a:txBody>
                    <a:bodyPr/>
                    <a:lstStyle/>
                    <a:p>
                      <a:pPr algn="ctr" fontAlgn="b"/>
                      <a:r>
                        <a:rPr lang="en-IN" sz="1800" u="none" strike="noStrike">
                          <a:effectLst/>
                        </a:rPr>
                        <a:t>FC</a:t>
                      </a:r>
                      <a:endParaRPr lang="en-IN" sz="1800" b="1" i="0" u="none" strike="noStrike">
                        <a:effectLst/>
                        <a:latin typeface="Arial"/>
                      </a:endParaRPr>
                    </a:p>
                  </a:txBody>
                  <a:tcPr marL="7624" marR="7624" marT="7624" marB="0" anchor="b"/>
                </a:tc>
                <a:tc>
                  <a:txBody>
                    <a:bodyPr/>
                    <a:lstStyle/>
                    <a:p>
                      <a:pPr algn="ctr" fontAlgn="b"/>
                      <a:r>
                        <a:rPr lang="en-IN" sz="1800" u="none" strike="noStrike">
                          <a:effectLst/>
                        </a:rPr>
                        <a:t>LC</a:t>
                      </a:r>
                      <a:endParaRPr lang="en-IN" sz="1800" b="1" i="0" u="none" strike="noStrike">
                        <a:effectLst/>
                        <a:latin typeface="Arial"/>
                      </a:endParaRPr>
                    </a:p>
                  </a:txBody>
                  <a:tcPr marL="7624" marR="7624" marT="7624" marB="0" anchor="b"/>
                </a:tc>
                <a:tc>
                  <a:txBody>
                    <a:bodyPr/>
                    <a:lstStyle/>
                    <a:p>
                      <a:pPr algn="l" fontAlgn="ctr"/>
                      <a:r>
                        <a:rPr lang="en-IN" sz="1800" u="none" strike="noStrike">
                          <a:effectLst/>
                        </a:rPr>
                        <a:t>Amount</a:t>
                      </a:r>
                      <a:endParaRPr lang="en-IN" sz="1800" b="1" i="0" u="none" strike="noStrike">
                        <a:effectLst/>
                        <a:latin typeface="Arial"/>
                      </a:endParaRPr>
                    </a:p>
                  </a:txBody>
                  <a:tcPr marL="7624" marR="7624" marT="7624" marB="0" anchor="ctr"/>
                </a:tc>
                <a:extLst>
                  <a:ext uri="{0D108BD9-81ED-4DB2-BD59-A6C34878D82A}">
                    <a16:rowId xmlns:a16="http://schemas.microsoft.com/office/drawing/2014/main" val="10000"/>
                  </a:ext>
                </a:extLst>
              </a:tr>
              <a:tr h="318257">
                <a:tc>
                  <a:txBody>
                    <a:bodyPr/>
                    <a:lstStyle/>
                    <a:p>
                      <a:pPr algn="ctr" fontAlgn="ctr"/>
                      <a:r>
                        <a:rPr lang="en-IN" sz="1800" u="none" strike="noStrike" dirty="0">
                          <a:effectLst/>
                        </a:rPr>
                        <a:t>1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a:effectLst/>
                        </a:rPr>
                        <a:t>Equipment</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1.89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2.05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3.94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01"/>
                  </a:ext>
                </a:extLst>
              </a:tr>
              <a:tr h="318257">
                <a:tc>
                  <a:txBody>
                    <a:bodyPr/>
                    <a:lstStyle/>
                    <a:p>
                      <a:pPr algn="ctr" fontAlgn="ctr"/>
                      <a:r>
                        <a:rPr lang="en-IN" sz="1800" u="none" strike="noStrike" dirty="0">
                          <a:effectLst/>
                        </a:rPr>
                        <a:t>2 </a:t>
                      </a:r>
                      <a:endParaRPr lang="en-IN" sz="1800" b="0" i="0" u="none" strike="noStrike" dirty="0">
                        <a:effectLst/>
                        <a:latin typeface="Arial"/>
                      </a:endParaRPr>
                    </a:p>
                  </a:txBody>
                  <a:tcPr marL="7624" marR="7624" marT="7624" marB="0" anchor="ctr"/>
                </a:tc>
                <a:tc>
                  <a:txBody>
                    <a:bodyPr/>
                    <a:lstStyle/>
                    <a:p>
                      <a:pPr algn="l" fontAlgn="ctr"/>
                      <a:r>
                        <a:rPr lang="en-IN" sz="1800" u="none" strike="noStrike" dirty="0">
                          <a:effectLst/>
                        </a:rPr>
                        <a:t>Spares</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a:effectLst/>
                        </a:rPr>
                        <a:t> </a:t>
                      </a:r>
                      <a:endParaRPr lang="en-IN" sz="1800" b="0" i="0" u="none" strike="noStrike">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extLst>
                  <a:ext uri="{0D108BD9-81ED-4DB2-BD59-A6C34878D82A}">
                    <a16:rowId xmlns:a16="http://schemas.microsoft.com/office/drawing/2014/main" val="10002"/>
                  </a:ext>
                </a:extLst>
              </a:tr>
              <a:tr h="318257">
                <a:tc>
                  <a:txBody>
                    <a:bodyPr/>
                    <a:lstStyle/>
                    <a:p>
                      <a:pPr algn="ctr" fontAlgn="ctr"/>
                      <a:r>
                        <a:rPr lang="en-IN" sz="1800" u="none" strike="noStrike" dirty="0">
                          <a:effectLst/>
                        </a:rPr>
                        <a:t>3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a:effectLst/>
                        </a:rPr>
                        <a:t>Structures</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03"/>
                  </a:ext>
                </a:extLst>
              </a:tr>
              <a:tr h="318257">
                <a:tc>
                  <a:txBody>
                    <a:bodyPr/>
                    <a:lstStyle/>
                    <a:p>
                      <a:pPr algn="ctr" fontAlgn="ctr"/>
                      <a:r>
                        <a:rPr lang="en-IN" sz="1800" u="none" strike="noStrike" dirty="0">
                          <a:effectLst/>
                        </a:rPr>
                        <a:t>4 </a:t>
                      </a:r>
                      <a:endParaRPr lang="en-IN" sz="1800" b="0" i="0" u="none" strike="noStrike" dirty="0">
                        <a:effectLst/>
                        <a:latin typeface="Arial"/>
                      </a:endParaRPr>
                    </a:p>
                  </a:txBody>
                  <a:tcPr marL="7624" marR="7624" marT="7624" marB="0" anchor="ctr"/>
                </a:tc>
                <a:tc>
                  <a:txBody>
                    <a:bodyPr/>
                    <a:lstStyle/>
                    <a:p>
                      <a:pPr algn="l" fontAlgn="ctr"/>
                      <a:r>
                        <a:rPr lang="en-IN" sz="1800" u="none" strike="noStrike" dirty="0">
                          <a:effectLst/>
                        </a:rPr>
                        <a:t>Refractories</a:t>
                      </a:r>
                      <a:endParaRPr lang="en-IN" sz="1800" b="0" i="0" u="none" strike="noStrike" dirty="0">
                        <a:effectLst/>
                        <a:latin typeface="Arial"/>
                      </a:endParaRPr>
                    </a:p>
                  </a:txBody>
                  <a:tcPr marL="7624" marR="7624" marT="7624" marB="0" anchor="ctr"/>
                </a:tc>
                <a:tc>
                  <a:txBody>
                    <a:bodyPr/>
                    <a:lstStyle/>
                    <a:p>
                      <a:pPr algn="ctr" fontAlgn="ctr"/>
                      <a:r>
                        <a:rPr lang="en-IN" sz="1800" u="none" strike="noStrike">
                          <a:effectLst/>
                        </a:rPr>
                        <a:t> </a:t>
                      </a:r>
                      <a:endParaRPr lang="en-IN" sz="1800" b="0" i="0" u="none" strike="noStrike">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extLst>
                  <a:ext uri="{0D108BD9-81ED-4DB2-BD59-A6C34878D82A}">
                    <a16:rowId xmlns:a16="http://schemas.microsoft.com/office/drawing/2014/main" val="10004"/>
                  </a:ext>
                </a:extLst>
              </a:tr>
              <a:tr h="318257">
                <a:tc>
                  <a:txBody>
                    <a:bodyPr/>
                    <a:lstStyle/>
                    <a:p>
                      <a:pPr algn="ctr" fontAlgn="ctr"/>
                      <a:r>
                        <a:rPr lang="en-IN" sz="1800" u="none" strike="noStrike" dirty="0">
                          <a:effectLst/>
                        </a:rPr>
                        <a:t>5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a:effectLst/>
                        </a:rPr>
                        <a:t>Civil Works</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a:effectLst/>
                        </a:rPr>
                        <a:t> </a:t>
                      </a:r>
                      <a:endParaRPr lang="en-IN" sz="1800" b="0" i="0" u="none" strike="noStrike">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0.18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0.18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05"/>
                  </a:ext>
                </a:extLst>
              </a:tr>
              <a:tr h="318257">
                <a:tc>
                  <a:txBody>
                    <a:bodyPr/>
                    <a:lstStyle/>
                    <a:p>
                      <a:pPr algn="ctr" fontAlgn="ctr"/>
                      <a:r>
                        <a:rPr lang="en-IN" sz="1800" u="none" strike="noStrike" dirty="0">
                          <a:effectLst/>
                        </a:rPr>
                        <a:t>6 </a:t>
                      </a:r>
                      <a:endParaRPr lang="en-IN" sz="1800" b="0" i="0" u="none" strike="noStrike" dirty="0">
                        <a:effectLst/>
                        <a:latin typeface="Arial"/>
                      </a:endParaRPr>
                    </a:p>
                  </a:txBody>
                  <a:tcPr marL="7624" marR="7624" marT="7624" marB="0" anchor="ctr"/>
                </a:tc>
                <a:tc>
                  <a:txBody>
                    <a:bodyPr/>
                    <a:lstStyle/>
                    <a:p>
                      <a:pPr algn="l" fontAlgn="ctr"/>
                      <a:r>
                        <a:rPr lang="en-IN" sz="1800" u="none" strike="noStrike" dirty="0" err="1">
                          <a:effectLst/>
                        </a:rPr>
                        <a:t>Erec</a:t>
                      </a:r>
                      <a:r>
                        <a:rPr lang="en-IN" sz="1800" u="none" strike="noStrike" dirty="0">
                          <a:effectLst/>
                        </a:rPr>
                        <a:t>. &amp; Comm.</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0.37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0.37 </a:t>
                      </a:r>
                      <a:endParaRPr lang="en-IN" sz="1800" b="0" i="0" u="none" strike="noStrike" dirty="0">
                        <a:effectLst/>
                        <a:latin typeface="Arial"/>
                      </a:endParaRPr>
                    </a:p>
                  </a:txBody>
                  <a:tcPr marL="7624" marR="7624" marT="7624" marB="0" anchor="ctr"/>
                </a:tc>
                <a:extLst>
                  <a:ext uri="{0D108BD9-81ED-4DB2-BD59-A6C34878D82A}">
                    <a16:rowId xmlns:a16="http://schemas.microsoft.com/office/drawing/2014/main" val="10006"/>
                  </a:ext>
                </a:extLst>
              </a:tr>
              <a:tr h="318257">
                <a:tc>
                  <a:txBody>
                    <a:bodyPr/>
                    <a:lstStyle/>
                    <a:p>
                      <a:pPr algn="ctr" fontAlgn="ctr"/>
                      <a:r>
                        <a:rPr lang="en-IN" sz="1800" u="none" strike="noStrike" dirty="0">
                          <a:effectLst/>
                        </a:rPr>
                        <a:t>7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err="1">
                          <a:effectLst/>
                        </a:rPr>
                        <a:t>Engg</a:t>
                      </a:r>
                      <a:r>
                        <a:rPr lang="en-IN" sz="1800" u="none" strike="noStrike" dirty="0">
                          <a:effectLst/>
                        </a:rPr>
                        <a:t>. &amp; </a:t>
                      </a:r>
                      <a:r>
                        <a:rPr lang="en-IN" sz="1800" u="none" strike="noStrike" dirty="0" err="1">
                          <a:effectLst/>
                        </a:rPr>
                        <a:t>Constn</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0.17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0.95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1.12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07"/>
                  </a:ext>
                </a:extLst>
              </a:tr>
              <a:tr h="318257">
                <a:tc>
                  <a:txBody>
                    <a:bodyPr/>
                    <a:lstStyle/>
                    <a:p>
                      <a:pPr algn="ctr" fontAlgn="ctr"/>
                      <a:r>
                        <a:rPr lang="en-IN" sz="1800" u="none" strike="noStrike" dirty="0">
                          <a:effectLst/>
                        </a:rPr>
                        <a:t>8 </a:t>
                      </a:r>
                      <a:endParaRPr lang="en-IN" sz="1800" b="0" i="0" u="none" strike="noStrike" dirty="0">
                        <a:effectLst/>
                        <a:latin typeface="Arial"/>
                      </a:endParaRPr>
                    </a:p>
                  </a:txBody>
                  <a:tcPr marL="7624" marR="7624" marT="7624" marB="0" anchor="ctr"/>
                </a:tc>
                <a:tc>
                  <a:txBody>
                    <a:bodyPr/>
                    <a:lstStyle/>
                    <a:p>
                      <a:pPr algn="l" fontAlgn="ctr"/>
                      <a:r>
                        <a:rPr lang="en-IN" sz="1800" u="none" strike="noStrike">
                          <a:effectLst/>
                        </a:rPr>
                        <a:t>Freight &amp; Insurance</a:t>
                      </a:r>
                      <a:endParaRPr lang="en-IN" sz="1800" b="0" i="0" u="none" strike="noStrike">
                        <a:effectLst/>
                        <a:latin typeface="Arial"/>
                      </a:endParaRPr>
                    </a:p>
                  </a:txBody>
                  <a:tcPr marL="7624" marR="7624" marT="7624" marB="0" anchor="ctr"/>
                </a:tc>
                <a:tc>
                  <a:txBody>
                    <a:bodyPr/>
                    <a:lstStyle/>
                    <a:p>
                      <a:pPr algn="ctr" fontAlgn="ctr"/>
                      <a:r>
                        <a:rPr lang="en-IN" sz="1800" u="none" strike="noStrike" dirty="0">
                          <a:effectLst/>
                        </a:rPr>
                        <a:t>0.13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0.10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0.23 </a:t>
                      </a:r>
                      <a:endParaRPr lang="en-IN" sz="1800" b="0" i="0" u="none" strike="noStrike" dirty="0">
                        <a:effectLst/>
                        <a:latin typeface="Arial"/>
                      </a:endParaRPr>
                    </a:p>
                  </a:txBody>
                  <a:tcPr marL="7624" marR="7624" marT="7624" marB="0" anchor="ctr"/>
                </a:tc>
                <a:extLst>
                  <a:ext uri="{0D108BD9-81ED-4DB2-BD59-A6C34878D82A}">
                    <a16:rowId xmlns:a16="http://schemas.microsoft.com/office/drawing/2014/main" val="10008"/>
                  </a:ext>
                </a:extLst>
              </a:tr>
              <a:tr h="318257">
                <a:tc>
                  <a:txBody>
                    <a:bodyPr/>
                    <a:lstStyle/>
                    <a:p>
                      <a:pPr algn="ctr" fontAlgn="ctr"/>
                      <a:r>
                        <a:rPr lang="en-IN" sz="1800" u="none" strike="noStrike" dirty="0">
                          <a:effectLst/>
                        </a:rPr>
                        <a:t>9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a:effectLst/>
                        </a:rPr>
                        <a:t>Taxes &amp; Duties</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1.12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1.12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09"/>
                  </a:ext>
                </a:extLst>
              </a:tr>
              <a:tr h="318257">
                <a:tc>
                  <a:txBody>
                    <a:bodyPr/>
                    <a:lstStyle/>
                    <a:p>
                      <a:pPr algn="ctr" fontAlgn="ctr"/>
                      <a:r>
                        <a:rPr lang="en-IN" sz="1800" u="none" strike="noStrike" dirty="0">
                          <a:effectLst/>
                        </a:rPr>
                        <a:t>10 </a:t>
                      </a:r>
                      <a:endParaRPr lang="en-IN" sz="1800" b="0" i="0" u="none" strike="noStrike" dirty="0">
                        <a:effectLst/>
                        <a:latin typeface="Arial"/>
                      </a:endParaRPr>
                    </a:p>
                  </a:txBody>
                  <a:tcPr marL="7624" marR="7624" marT="7624" marB="0" anchor="ctr"/>
                </a:tc>
                <a:tc>
                  <a:txBody>
                    <a:bodyPr/>
                    <a:lstStyle/>
                    <a:p>
                      <a:pPr algn="l" fontAlgn="ctr"/>
                      <a:r>
                        <a:rPr lang="en-IN" sz="1800" u="none" strike="noStrike">
                          <a:effectLst/>
                        </a:rPr>
                        <a:t>Others</a:t>
                      </a:r>
                      <a:endParaRPr lang="en-IN" sz="1800" b="0" i="0" u="none" strike="noStrike">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extLst>
                  <a:ext uri="{0D108BD9-81ED-4DB2-BD59-A6C34878D82A}">
                    <a16:rowId xmlns:a16="http://schemas.microsoft.com/office/drawing/2014/main" val="10010"/>
                  </a:ext>
                </a:extLst>
              </a:tr>
              <a:tr h="318257">
                <a:tc>
                  <a:txBody>
                    <a:bodyPr/>
                    <a:lstStyle/>
                    <a:p>
                      <a:pPr algn="ctr" fontAlgn="ctr"/>
                      <a:r>
                        <a:rPr lang="en-IN" sz="1800" u="none" strike="noStrike" dirty="0">
                          <a:effectLst/>
                        </a:rPr>
                        <a:t>11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a:effectLst/>
                        </a:rPr>
                        <a:t>Contingencies</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0.11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0.24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0.35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11"/>
                  </a:ext>
                </a:extLst>
              </a:tr>
              <a:tr h="318257">
                <a:tc>
                  <a:txBody>
                    <a:bodyPr/>
                    <a:lstStyle/>
                    <a:p>
                      <a:pPr algn="ctr" fontAlgn="ctr"/>
                      <a:r>
                        <a:rPr lang="en-IN" sz="1800" u="none" strike="noStrike" dirty="0">
                          <a:effectLst/>
                        </a:rPr>
                        <a:t>12 </a:t>
                      </a:r>
                      <a:endParaRPr lang="en-IN" sz="1800" b="1" i="0" u="none" strike="noStrike" dirty="0">
                        <a:effectLst/>
                        <a:latin typeface="Arial"/>
                      </a:endParaRPr>
                    </a:p>
                  </a:txBody>
                  <a:tcPr marL="7624" marR="7624" marT="7624" marB="0" anchor="ctr"/>
                </a:tc>
                <a:tc>
                  <a:txBody>
                    <a:bodyPr/>
                    <a:lstStyle/>
                    <a:p>
                      <a:pPr algn="l" fontAlgn="ctr"/>
                      <a:r>
                        <a:rPr lang="en-IN" sz="1800" u="none" strike="noStrike" dirty="0">
                          <a:effectLst/>
                        </a:rPr>
                        <a:t>Total Plant Cost</a:t>
                      </a:r>
                      <a:endParaRPr lang="en-IN" sz="1800" b="1" i="0" u="none" strike="noStrike" dirty="0">
                        <a:effectLst/>
                        <a:latin typeface="Arial"/>
                      </a:endParaRPr>
                    </a:p>
                  </a:txBody>
                  <a:tcPr marL="7624" marR="7624" marT="7624" marB="0" anchor="ctr"/>
                </a:tc>
                <a:tc>
                  <a:txBody>
                    <a:bodyPr/>
                    <a:lstStyle/>
                    <a:p>
                      <a:pPr algn="ctr" fontAlgn="ctr"/>
                      <a:r>
                        <a:rPr lang="en-IN" sz="1800" u="none" strike="noStrike">
                          <a:effectLst/>
                        </a:rPr>
                        <a:t>2.30 </a:t>
                      </a:r>
                      <a:endParaRPr lang="en-IN" sz="1800" b="1" i="0" u="none" strike="noStrike">
                        <a:effectLst/>
                        <a:latin typeface="Arial"/>
                      </a:endParaRPr>
                    </a:p>
                  </a:txBody>
                  <a:tcPr marL="7624" marR="7624" marT="7624" marB="0" anchor="ctr"/>
                </a:tc>
                <a:tc>
                  <a:txBody>
                    <a:bodyPr/>
                    <a:lstStyle/>
                    <a:p>
                      <a:pPr algn="ctr" fontAlgn="ctr"/>
                      <a:r>
                        <a:rPr lang="en-IN" sz="1800" u="none" strike="noStrike">
                          <a:effectLst/>
                        </a:rPr>
                        <a:t>5.01 </a:t>
                      </a:r>
                      <a:endParaRPr lang="en-IN" sz="1800" b="1" i="0" u="none" strike="noStrike">
                        <a:effectLst/>
                        <a:latin typeface="Arial"/>
                      </a:endParaRPr>
                    </a:p>
                  </a:txBody>
                  <a:tcPr marL="7624" marR="7624" marT="7624" marB="0" anchor="ctr"/>
                </a:tc>
                <a:tc>
                  <a:txBody>
                    <a:bodyPr/>
                    <a:lstStyle/>
                    <a:p>
                      <a:pPr algn="ctr" fontAlgn="ctr"/>
                      <a:r>
                        <a:rPr lang="en-IN" sz="1800" u="none" strike="noStrike" dirty="0">
                          <a:effectLst/>
                        </a:rPr>
                        <a:t>7.31 </a:t>
                      </a:r>
                      <a:endParaRPr lang="en-IN" sz="1800" b="1" i="0" u="none" strike="noStrike" dirty="0">
                        <a:effectLst/>
                        <a:latin typeface="Arial"/>
                      </a:endParaRPr>
                    </a:p>
                  </a:txBody>
                  <a:tcPr marL="7624" marR="7624" marT="7624" marB="0" anchor="ctr"/>
                </a:tc>
                <a:extLst>
                  <a:ext uri="{0D108BD9-81ED-4DB2-BD59-A6C34878D82A}">
                    <a16:rowId xmlns:a16="http://schemas.microsoft.com/office/drawing/2014/main" val="10012"/>
                  </a:ext>
                </a:extLst>
              </a:tr>
              <a:tr h="318257">
                <a:tc>
                  <a:txBody>
                    <a:bodyPr/>
                    <a:lstStyle/>
                    <a:p>
                      <a:pPr algn="ctr" fontAlgn="ctr"/>
                      <a:r>
                        <a:rPr lang="en-IN" sz="1800" u="none" strike="noStrike" dirty="0">
                          <a:effectLst/>
                        </a:rPr>
                        <a:t>13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a:effectLst/>
                        </a:rPr>
                        <a:t>IDC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0.33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13"/>
                  </a:ext>
                </a:extLst>
              </a:tr>
              <a:tr h="248738">
                <a:tc>
                  <a:txBody>
                    <a:bodyPr/>
                    <a:lstStyle/>
                    <a:p>
                      <a:pPr algn="ctr" fontAlgn="ctr"/>
                      <a:r>
                        <a:rPr lang="en-IN" sz="1800" u="none" strike="noStrike" dirty="0">
                          <a:effectLst/>
                        </a:rPr>
                        <a:t>14 </a:t>
                      </a:r>
                      <a:endParaRPr lang="en-IN" sz="1800" b="0" i="0" u="none" strike="noStrike" dirty="0">
                        <a:effectLst/>
                        <a:latin typeface="Arial"/>
                      </a:endParaRPr>
                    </a:p>
                  </a:txBody>
                  <a:tcPr marL="7624" marR="7624" marT="7624" marB="0" anchor="ctr"/>
                </a:tc>
                <a:tc>
                  <a:txBody>
                    <a:bodyPr/>
                    <a:lstStyle/>
                    <a:p>
                      <a:pPr algn="l" fontAlgn="ctr"/>
                      <a:r>
                        <a:rPr lang="en-IN" sz="1800" u="none" strike="noStrike">
                          <a:effectLst/>
                        </a:rPr>
                        <a:t>Capital Cost</a:t>
                      </a:r>
                      <a:endParaRPr lang="en-IN" sz="1800" b="1" i="0" u="none" strike="noStrike">
                        <a:effectLst/>
                        <a:latin typeface="Arial"/>
                      </a:endParaRPr>
                    </a:p>
                  </a:txBody>
                  <a:tcPr marL="7624" marR="7624" marT="7624" marB="0" anchor="ct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tc>
                <a:tc>
                  <a:txBody>
                    <a:bodyPr/>
                    <a:lstStyle/>
                    <a:p>
                      <a:pPr algn="ctr" fontAlgn="ctr"/>
                      <a:r>
                        <a:rPr lang="en-IN" sz="1800" u="none" strike="noStrike">
                          <a:effectLst/>
                        </a:rPr>
                        <a:t> </a:t>
                      </a:r>
                      <a:endParaRPr lang="en-IN" sz="1800" b="0" i="0" u="none" strike="noStrike">
                        <a:effectLst/>
                        <a:latin typeface="Arial"/>
                      </a:endParaRPr>
                    </a:p>
                  </a:txBody>
                  <a:tcPr marL="7624" marR="7624" marT="7624" marB="0" anchor="ctr"/>
                </a:tc>
                <a:tc>
                  <a:txBody>
                    <a:bodyPr/>
                    <a:lstStyle/>
                    <a:p>
                      <a:pPr algn="ctr" fontAlgn="ctr"/>
                      <a:r>
                        <a:rPr lang="en-IN" sz="2000" b="1" u="none" strike="noStrike" dirty="0">
                          <a:effectLst/>
                        </a:rPr>
                        <a:t>7.64 </a:t>
                      </a:r>
                      <a:endParaRPr lang="en-IN" sz="2000" b="1" i="0" u="none" strike="noStrike" dirty="0">
                        <a:effectLst/>
                        <a:latin typeface="Arial"/>
                      </a:endParaRPr>
                    </a:p>
                  </a:txBody>
                  <a:tcPr marL="7624" marR="7624" marT="7624" marB="0" anchor="ctr"/>
                </a:tc>
                <a:extLst>
                  <a:ext uri="{0D108BD9-81ED-4DB2-BD59-A6C34878D82A}">
                    <a16:rowId xmlns:a16="http://schemas.microsoft.com/office/drawing/2014/main" val="10014"/>
                  </a:ext>
                </a:extLst>
              </a:tr>
              <a:tr h="239171">
                <a:tc>
                  <a:txBody>
                    <a:bodyPr/>
                    <a:lstStyle/>
                    <a:p>
                      <a:pPr algn="ctr" fontAlgn="ctr"/>
                      <a:r>
                        <a:rPr lang="en-IN" sz="1800" u="none" strike="noStrike" dirty="0">
                          <a:effectLst/>
                        </a:rPr>
                        <a:t>15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l" fontAlgn="ctr"/>
                      <a:r>
                        <a:rPr lang="en-IN" sz="1800" u="none" strike="noStrike" dirty="0">
                          <a:effectLst/>
                        </a:rPr>
                        <a:t>Input tax credit (ITC)</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 </a:t>
                      </a:r>
                      <a:endParaRPr lang="en-IN" sz="1800" b="0" i="0" u="none" strike="noStrike" dirty="0">
                        <a:effectLst/>
                        <a:latin typeface="Arial"/>
                      </a:endParaRPr>
                    </a:p>
                  </a:txBody>
                  <a:tcPr marL="7624" marR="7624" marT="7624" marB="0" anchor="ctr">
                    <a:solidFill>
                      <a:schemeClr val="accent1">
                        <a:lumMod val="20000"/>
                        <a:lumOff val="80000"/>
                      </a:schemeClr>
                    </a:solidFill>
                  </a:tcPr>
                </a:tc>
                <a:tc>
                  <a:txBody>
                    <a:bodyPr/>
                    <a:lstStyle/>
                    <a:p>
                      <a:pPr algn="ctr" fontAlgn="ctr"/>
                      <a:r>
                        <a:rPr lang="en-IN" sz="1800" u="none" strike="noStrike" dirty="0">
                          <a:effectLst/>
                        </a:rPr>
                        <a:t>-0.93 </a:t>
                      </a:r>
                      <a:endParaRPr lang="en-IN" sz="1800" b="0" i="0" u="none" strike="noStrike" dirty="0">
                        <a:effectLst/>
                        <a:latin typeface="Arial"/>
                      </a:endParaRPr>
                    </a:p>
                  </a:txBody>
                  <a:tcPr marL="7624" marR="7624" marT="7624" marB="0" anchor="ctr">
                    <a:solidFill>
                      <a:schemeClr val="accent1">
                        <a:lumMod val="20000"/>
                        <a:lumOff val="80000"/>
                      </a:schemeClr>
                    </a:solidFill>
                  </a:tcPr>
                </a:tc>
                <a:extLst>
                  <a:ext uri="{0D108BD9-81ED-4DB2-BD59-A6C34878D82A}">
                    <a16:rowId xmlns:a16="http://schemas.microsoft.com/office/drawing/2014/main" val="10015"/>
                  </a:ext>
                </a:extLst>
              </a:tr>
              <a:tr h="267872">
                <a:tc>
                  <a:txBody>
                    <a:bodyPr/>
                    <a:lstStyle/>
                    <a:p>
                      <a:pPr algn="ctr" fontAlgn="ctr"/>
                      <a:r>
                        <a:rPr lang="en-IN" sz="1800" u="none" strike="noStrike" dirty="0">
                          <a:effectLst/>
                        </a:rPr>
                        <a:t>16 </a:t>
                      </a:r>
                      <a:endParaRPr lang="en-IN" sz="1800" b="0" i="0" u="none" strike="noStrike" dirty="0">
                        <a:effectLst/>
                        <a:latin typeface="Arial"/>
                      </a:endParaRPr>
                    </a:p>
                  </a:txBody>
                  <a:tcPr marL="7624" marR="7624" marT="7624" marB="0" anchor="ctr"/>
                </a:tc>
                <a:tc>
                  <a:txBody>
                    <a:bodyPr/>
                    <a:lstStyle/>
                    <a:p>
                      <a:pPr algn="l" fontAlgn="ctr"/>
                      <a:r>
                        <a:rPr lang="en-US" sz="1800" u="none" strike="noStrike">
                          <a:effectLst/>
                        </a:rPr>
                        <a:t>Capital Cost net of ITC</a:t>
                      </a:r>
                      <a:endParaRPr lang="en-US" sz="1800" b="1" i="0" u="none" strike="noStrike">
                        <a:effectLst/>
                        <a:latin typeface="Arial"/>
                      </a:endParaRPr>
                    </a:p>
                  </a:txBody>
                  <a:tcPr marL="7624" marR="7624" marT="7624" marB="0" anchor="ctr"/>
                </a:tc>
                <a:tc>
                  <a:txBody>
                    <a:bodyPr/>
                    <a:lstStyle/>
                    <a:p>
                      <a:pPr algn="ctr" fontAlgn="ctr"/>
                      <a:r>
                        <a:rPr lang="en-IN" sz="1800" u="none" strike="noStrike">
                          <a:effectLst/>
                        </a:rPr>
                        <a:t> </a:t>
                      </a:r>
                      <a:endParaRPr lang="en-IN" sz="1800" b="0" i="0" u="none" strike="noStrike">
                        <a:effectLst/>
                        <a:latin typeface="Arial"/>
                      </a:endParaRPr>
                    </a:p>
                  </a:txBody>
                  <a:tcPr marL="7624" marR="7624" marT="7624" marB="0" anchor="ctr"/>
                </a:tc>
                <a:tc>
                  <a:txBody>
                    <a:bodyPr/>
                    <a:lstStyle/>
                    <a:p>
                      <a:pPr algn="ctr" fontAlgn="ctr"/>
                      <a:r>
                        <a:rPr lang="en-IN" sz="1800" u="none" strike="noStrike">
                          <a:effectLst/>
                        </a:rPr>
                        <a:t> </a:t>
                      </a:r>
                      <a:endParaRPr lang="en-IN" sz="1800" b="0" i="0" u="none" strike="noStrike">
                        <a:effectLst/>
                        <a:latin typeface="Arial"/>
                      </a:endParaRPr>
                    </a:p>
                  </a:txBody>
                  <a:tcPr marL="7624" marR="7624" marT="7624" marB="0" anchor="ctr"/>
                </a:tc>
                <a:tc>
                  <a:txBody>
                    <a:bodyPr/>
                    <a:lstStyle/>
                    <a:p>
                      <a:pPr algn="ctr" fontAlgn="ctr"/>
                      <a:r>
                        <a:rPr lang="en-IN" sz="1800" u="none" strike="noStrike" dirty="0">
                          <a:effectLst/>
                        </a:rPr>
                        <a:t>6.72 </a:t>
                      </a:r>
                      <a:endParaRPr lang="en-IN" sz="1800" b="1" i="0" u="none" strike="noStrike" dirty="0">
                        <a:effectLst/>
                        <a:latin typeface="Arial"/>
                      </a:endParaRPr>
                    </a:p>
                  </a:txBody>
                  <a:tcPr marL="7624" marR="7624" marT="7624"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42318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descr="Timeline Smart Art Placeholder">
            <a:extLst>
              <a:ext uri="{FF2B5EF4-FFF2-40B4-BE49-F238E27FC236}">
                <a16:creationId xmlns:a16="http://schemas.microsoft.com/office/drawing/2014/main" id="{34466B8E-B3C3-4427-AD0D-6EE575A4212C}"/>
              </a:ext>
            </a:extLst>
          </p:cNvPr>
          <p:cNvGraphicFramePr>
            <a:graphicFrameLocks/>
          </p:cNvGraphicFramePr>
          <p:nvPr>
            <p:extLst>
              <p:ext uri="{D42A27DB-BD31-4B8C-83A1-F6EECF244321}">
                <p14:modId xmlns:p14="http://schemas.microsoft.com/office/powerpoint/2010/main" val="2435124992"/>
              </p:ext>
            </p:extLst>
          </p:nvPr>
        </p:nvGraphicFramePr>
        <p:xfrm>
          <a:off x="1124639" y="765498"/>
          <a:ext cx="10905119" cy="4185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81720DE2-1800-41DB-AAD3-E976A4729AC5}"/>
              </a:ext>
            </a:extLst>
          </p:cNvPr>
          <p:cNvGrpSpPr/>
          <p:nvPr/>
        </p:nvGrpSpPr>
        <p:grpSpPr>
          <a:xfrm>
            <a:off x="10566924" y="-1250726"/>
            <a:ext cx="2016224" cy="959292"/>
            <a:chOff x="8327454" y="5926886"/>
            <a:chExt cx="2016224" cy="959292"/>
          </a:xfrm>
        </p:grpSpPr>
        <p:pic>
          <p:nvPicPr>
            <p:cNvPr id="10" name="Picture 2">
              <a:extLst>
                <a:ext uri="{FF2B5EF4-FFF2-40B4-BE49-F238E27FC236}">
                  <a16:creationId xmlns:a16="http://schemas.microsoft.com/office/drawing/2014/main" id="{8EF9E95B-E478-4D50-8552-F0C0B3AF803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2431" y="6049694"/>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3">
              <a:extLst>
                <a:ext uri="{FF2B5EF4-FFF2-40B4-BE49-F238E27FC236}">
                  <a16:creationId xmlns:a16="http://schemas.microsoft.com/office/drawing/2014/main" id="{31C18A7C-755E-41E9-86A4-950E012504F0}"/>
                </a:ext>
              </a:extLst>
            </p:cNvPr>
            <p:cNvSpPr txBox="1">
              <a:spLocks noChangeArrowheads="1"/>
            </p:cNvSpPr>
            <p:nvPr/>
          </p:nvSpPr>
          <p:spPr bwMode="auto">
            <a:xfrm>
              <a:off x="9194269" y="5926886"/>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rgbClr val="152A5F"/>
                  </a:solidFill>
                  <a:effectLst/>
                  <a:latin typeface="Impact" pitchFamily="34" charset="0"/>
                  <a:cs typeface="Arial" pitchFamily="34" charset="0"/>
                </a:rPr>
                <a:t>CET</a:t>
              </a:r>
              <a:endParaRPr kumimoji="0" lang="en-US" sz="2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a:extLst>
                <a:ext uri="{FF2B5EF4-FFF2-40B4-BE49-F238E27FC236}">
                  <a16:creationId xmlns:a16="http://schemas.microsoft.com/office/drawing/2014/main" id="{C6683255-9DDB-44A4-906C-432C0E4F971F}"/>
                </a:ext>
              </a:extLst>
            </p:cNvPr>
            <p:cNvSpPr txBox="1"/>
            <p:nvPr/>
          </p:nvSpPr>
          <p:spPr>
            <a:xfrm>
              <a:off x="8327454" y="6516846"/>
              <a:ext cx="2016224" cy="369332"/>
            </a:xfrm>
            <a:prstGeom prst="rect">
              <a:avLst/>
            </a:prstGeom>
            <a:noFill/>
          </p:spPr>
          <p:txBody>
            <a:bodyPr wrap="square" rtlCol="0">
              <a:spAutoFit/>
            </a:bodyPr>
            <a:lstStyle/>
            <a:p>
              <a:pPr algn="ctr"/>
              <a:r>
                <a:rPr lang="en-IN" sz="1800" dirty="0">
                  <a:latin typeface="Mistral" pitchFamily="66" charset="0"/>
                </a:rPr>
                <a:t>Experience that delivers</a:t>
              </a:r>
            </a:p>
          </p:txBody>
        </p:sp>
      </p:grpSp>
      <p:pic>
        <p:nvPicPr>
          <p:cNvPr id="13" name="Picture 2" descr="C:\Users\nitish.swarup\Desktop\Template\Title of your Presentation\Slide2.PNG"/>
          <p:cNvPicPr>
            <a:picLocks noChangeAspect="1" noChangeArrowheads="1"/>
          </p:cNvPicPr>
          <p:nvPr/>
        </p:nvPicPr>
        <p:blipFill rotWithShape="1">
          <a:blip r:embed="rId8">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schemeClr val="bg1"/>
                </a:solidFill>
                <a:latin typeface="Calibri" pitchFamily="34" charset="0"/>
                <a:cs typeface="Calibri" pitchFamily="34" charset="0"/>
              </a:rPr>
              <a:t>Activity Plan</a:t>
            </a:r>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rgbClr val="152A5F"/>
                </a:solidFill>
                <a:effectLst/>
                <a:latin typeface="Impact" pitchFamily="34" charset="0"/>
                <a:cs typeface="Arial" pitchFamily="34" charset="0"/>
              </a:rPr>
              <a:t>CET</a:t>
            </a:r>
            <a:endParaRPr kumimoji="0" lang="en-US" sz="200" b="0" i="0" u="none" strike="noStrike" cap="none" normalizeH="0" baseline="0" dirty="0">
              <a:ln>
                <a:noFill/>
              </a:ln>
              <a:solidFill>
                <a:schemeClr val="tx1"/>
              </a:solidFill>
              <a:effectLst/>
              <a:latin typeface="Arial" pitchFamily="34" charset="0"/>
              <a:cs typeface="Arial" pitchFamily="34" charset="0"/>
            </a:endParaRPr>
          </a:p>
        </p:txBody>
      </p:sp>
      <p:sp>
        <p:nvSpPr>
          <p:cNvPr id="17" name="TextBox 16"/>
          <p:cNvSpPr txBox="1"/>
          <p:nvPr/>
        </p:nvSpPr>
        <p:spPr>
          <a:xfrm>
            <a:off x="8274803" y="569798"/>
            <a:ext cx="2016224" cy="369332"/>
          </a:xfrm>
          <a:prstGeom prst="rect">
            <a:avLst/>
          </a:prstGeom>
          <a:noFill/>
        </p:spPr>
        <p:txBody>
          <a:bodyPr wrap="square" rtlCol="0">
            <a:spAutoFit/>
          </a:bodyPr>
          <a:lstStyle/>
          <a:p>
            <a:pPr algn="ctr"/>
            <a:r>
              <a:rPr lang="en-IN" sz="1800" dirty="0">
                <a:latin typeface="Mistral" pitchFamily="66" charset="0"/>
              </a:rPr>
              <a:t>Experience that delivers</a:t>
            </a:r>
          </a:p>
        </p:txBody>
      </p:sp>
      <p:sp>
        <p:nvSpPr>
          <p:cNvPr id="18" name="TextBox 17"/>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schemeClr val="bg1"/>
                </a:solidFill>
              </a:rPr>
              <a:t>4</a:t>
            </a:fld>
            <a:endParaRPr lang="en-IN" sz="1800" dirty="0">
              <a:solidFill>
                <a:schemeClr val="bg1"/>
              </a:solidFill>
            </a:endParaRPr>
          </a:p>
        </p:txBody>
      </p:sp>
      <p:sp>
        <p:nvSpPr>
          <p:cNvPr id="20" name="TextBox 19"/>
          <p:cNvSpPr txBox="1"/>
          <p:nvPr/>
        </p:nvSpPr>
        <p:spPr>
          <a:xfrm>
            <a:off x="1918742" y="5229994"/>
            <a:ext cx="9073008" cy="400110"/>
          </a:xfrm>
          <a:prstGeom prst="rect">
            <a:avLst/>
          </a:prstGeom>
          <a:noFill/>
        </p:spPr>
        <p:txBody>
          <a:bodyPr wrap="square" rtlCol="0">
            <a:spAutoFit/>
          </a:bodyPr>
          <a:lstStyle/>
          <a:p>
            <a:pPr algn="ctr"/>
            <a:r>
              <a:rPr lang="en-IN" sz="2000" dirty="0">
                <a:solidFill>
                  <a:schemeClr val="bg1"/>
                </a:solidFill>
              </a:rPr>
              <a:t>Any specific reason for delay in achieving milestones</a:t>
            </a:r>
          </a:p>
        </p:txBody>
      </p:sp>
    </p:spTree>
    <p:extLst>
      <p:ext uri="{BB962C8B-B14F-4D97-AF65-F5344CB8AC3E}">
        <p14:creationId xmlns:p14="http://schemas.microsoft.com/office/powerpoint/2010/main" val="2059018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Capital Cost &amp; Financial Analysis (contd.)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40</a:t>
            </a:fld>
            <a:endParaRPr lang="en-IN" sz="1800" dirty="0">
              <a:solidFill>
                <a:prstClr val="white"/>
              </a:solidFill>
            </a:endParaRPr>
          </a:p>
        </p:txBody>
      </p:sp>
    </p:spTree>
    <p:extLst>
      <p:ext uri="{BB962C8B-B14F-4D97-AF65-F5344CB8AC3E}">
        <p14:creationId xmlns:p14="http://schemas.microsoft.com/office/powerpoint/2010/main" val="3538169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94278F-BBE1-4D62-8038-1FE9C98B6D37}"/>
              </a:ext>
            </a:extLst>
          </p:cNvPr>
          <p:cNvSpPr>
            <a:spLocks noGrp="1"/>
          </p:cNvSpPr>
          <p:nvPr>
            <p:ph type="title"/>
          </p:nvPr>
        </p:nvSpPr>
        <p:spPr>
          <a:xfrm>
            <a:off x="5375126" y="2565698"/>
            <a:ext cx="6171608" cy="1031793"/>
          </a:xfrm>
        </p:spPr>
        <p:txBody>
          <a:bodyPr>
            <a:normAutofit/>
          </a:bodyPr>
          <a:lstStyle/>
          <a:p>
            <a:r>
              <a:rPr lang="en-US" dirty="0"/>
              <a:t>RECOMMENDATIONS</a:t>
            </a:r>
          </a:p>
        </p:txBody>
      </p:sp>
      <p:pic>
        <p:nvPicPr>
          <p:cNvPr id="11" name="Picture Placeholder 10" descr="A close - up of a person using a computer">
            <a:extLst>
              <a:ext uri="{FF2B5EF4-FFF2-40B4-BE49-F238E27FC236}">
                <a16:creationId xmlns:a16="http://schemas.microsoft.com/office/drawing/2014/main" id="{2090A0CF-D5B6-46F6-9148-3018C1F682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1238"/>
            <a:ext cx="4612943" cy="2249028"/>
          </a:xfrm>
        </p:spPr>
      </p:pic>
      <p:pic>
        <p:nvPicPr>
          <p:cNvPr id="13" name="Picture Placeholder 12" descr="Digital Graph screen reflection">
            <a:extLst>
              <a:ext uri="{FF2B5EF4-FFF2-40B4-BE49-F238E27FC236}">
                <a16:creationId xmlns:a16="http://schemas.microsoft.com/office/drawing/2014/main" id="{FD008D2D-DCC4-47D7-9308-F53E3DC8BA33}"/>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2312279"/>
            <a:ext cx="4612943" cy="2241228"/>
          </a:xfrm>
        </p:spPr>
      </p:pic>
      <p:pic>
        <p:nvPicPr>
          <p:cNvPr id="8" name="Picture Placeholder 7" descr="Conference Room">
            <a:extLst>
              <a:ext uri="{FF2B5EF4-FFF2-40B4-BE49-F238E27FC236}">
                <a16:creationId xmlns:a16="http://schemas.microsoft.com/office/drawing/2014/main" id="{13908DB8-E92A-433D-BC79-CFD872B072D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1" y="4614212"/>
            <a:ext cx="4612943" cy="2241228"/>
          </a:xfrm>
        </p:spPr>
      </p:pic>
    </p:spTree>
    <p:extLst>
      <p:ext uri="{BB962C8B-B14F-4D97-AF65-F5344CB8AC3E}">
        <p14:creationId xmlns:p14="http://schemas.microsoft.com/office/powerpoint/2010/main" val="1109332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Recommendations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42</a:t>
            </a:fld>
            <a:endParaRPr lang="en-IN" sz="1800" dirty="0">
              <a:solidFill>
                <a:prstClr val="white"/>
              </a:solidFill>
            </a:endParaRPr>
          </a:p>
        </p:txBody>
      </p:sp>
      <p:sp>
        <p:nvSpPr>
          <p:cNvPr id="36" name="Rectangle: Rounded Corners 32">
            <a:extLst>
              <a:ext uri="{FF2B5EF4-FFF2-40B4-BE49-F238E27FC236}">
                <a16:creationId xmlns:a16="http://schemas.microsoft.com/office/drawing/2014/main" id="{4CE1E93D-3EEE-4364-B9B2-63484BD1A25E}"/>
              </a:ext>
            </a:extLst>
          </p:cNvPr>
          <p:cNvSpPr/>
          <p:nvPr/>
        </p:nvSpPr>
        <p:spPr>
          <a:xfrm>
            <a:off x="6223410" y="1546557"/>
            <a:ext cx="4652739" cy="2624214"/>
          </a:xfrm>
          <a:prstGeom prst="roundRect">
            <a:avLst>
              <a:gd name="adj" fmla="val 3451"/>
            </a:avLst>
          </a:prstGeom>
          <a:gradFill>
            <a:gsLst>
              <a:gs pos="0">
                <a:schemeClr val="bg2">
                  <a:lumMod val="90000"/>
                </a:schemeClr>
              </a:gs>
              <a:gs pos="53000">
                <a:schemeClr val="bg2"/>
              </a:gs>
              <a:gs pos="77000">
                <a:srgbClr val="EFEDEE"/>
              </a:gs>
              <a:gs pos="100000">
                <a:srgbClr val="EFEBEC"/>
              </a:gs>
            </a:gsLst>
            <a:lin ang="5400000" scaled="1"/>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Rounded Corners 72">
            <a:extLst>
              <a:ext uri="{FF2B5EF4-FFF2-40B4-BE49-F238E27FC236}">
                <a16:creationId xmlns:a16="http://schemas.microsoft.com/office/drawing/2014/main" id="{92C4EBA7-46C3-4346-8A45-312FF0373B3C}"/>
              </a:ext>
            </a:extLst>
          </p:cNvPr>
          <p:cNvSpPr/>
          <p:nvPr/>
        </p:nvSpPr>
        <p:spPr>
          <a:xfrm>
            <a:off x="1370443" y="1546556"/>
            <a:ext cx="4652739" cy="2624215"/>
          </a:xfrm>
          <a:prstGeom prst="roundRect">
            <a:avLst>
              <a:gd name="adj" fmla="val 3451"/>
            </a:avLst>
          </a:prstGeom>
          <a:gradFill>
            <a:gsLst>
              <a:gs pos="0">
                <a:schemeClr val="bg2">
                  <a:lumMod val="90000"/>
                </a:schemeClr>
              </a:gs>
              <a:gs pos="53000">
                <a:schemeClr val="bg2"/>
              </a:gs>
              <a:gs pos="77000">
                <a:srgbClr val="EFEDEE"/>
              </a:gs>
              <a:gs pos="100000">
                <a:srgbClr val="EFEBEC"/>
              </a:gs>
            </a:gsLst>
            <a:lin ang="5400000" scaled="1"/>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53F25EC7-EE8A-446D-AAA6-4C14602797C1}"/>
              </a:ext>
            </a:extLst>
          </p:cNvPr>
          <p:cNvGrpSpPr/>
          <p:nvPr/>
        </p:nvGrpSpPr>
        <p:grpSpPr>
          <a:xfrm>
            <a:off x="5503773" y="2938037"/>
            <a:ext cx="1238492" cy="358917"/>
            <a:chOff x="8268630" y="5473960"/>
            <a:chExt cx="1387384" cy="402066"/>
          </a:xfrm>
        </p:grpSpPr>
        <p:sp>
          <p:nvSpPr>
            <p:cNvPr id="39" name="Oval 38">
              <a:extLst>
                <a:ext uri="{FF2B5EF4-FFF2-40B4-BE49-F238E27FC236}">
                  <a16:creationId xmlns:a16="http://schemas.microsoft.com/office/drawing/2014/main" id="{170099D8-DB41-4589-8CAE-64CAFBA3E498}"/>
                </a:ext>
              </a:extLst>
            </p:cNvPr>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9F888B9-C3F4-4047-80AC-C7B0F471A9D9}"/>
                </a:ext>
              </a:extLst>
            </p:cNvPr>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1">
              <a:extLst>
                <a:ext uri="{FF2B5EF4-FFF2-40B4-BE49-F238E27FC236}">
                  <a16:creationId xmlns:a16="http://schemas.microsoft.com/office/drawing/2014/main" id="{2BFA013A-A784-4E3C-81EA-FE4EB1AEDC80}"/>
                </a:ext>
              </a:extLst>
            </p:cNvPr>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2EE3F655-E067-4A11-BFFE-5D725172AC94}"/>
              </a:ext>
            </a:extLst>
          </p:cNvPr>
          <p:cNvGrpSpPr/>
          <p:nvPr/>
        </p:nvGrpSpPr>
        <p:grpSpPr>
          <a:xfrm>
            <a:off x="1370443" y="2442295"/>
            <a:ext cx="9505706" cy="405624"/>
            <a:chOff x="1343147" y="2086066"/>
            <a:chExt cx="9505706" cy="405624"/>
          </a:xfrm>
        </p:grpSpPr>
        <p:sp>
          <p:nvSpPr>
            <p:cNvPr id="43" name="Rectangle 42">
              <a:extLst>
                <a:ext uri="{FF2B5EF4-FFF2-40B4-BE49-F238E27FC236}">
                  <a16:creationId xmlns:a16="http://schemas.microsoft.com/office/drawing/2014/main" id="{4B74A475-AE60-420D-BCE9-B0DAA8CF617B}"/>
                </a:ext>
              </a:extLst>
            </p:cNvPr>
            <p:cNvSpPr/>
            <p:nvPr/>
          </p:nvSpPr>
          <p:spPr>
            <a:xfrm>
              <a:off x="1343147" y="2086066"/>
              <a:ext cx="4652739" cy="405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cap="all" dirty="0">
                  <a:solidFill>
                    <a:schemeClr val="bg1"/>
                  </a:solidFill>
                  <a:effectLst>
                    <a:outerShdw blurRad="38100" dist="38100" dir="2700000" algn="tl">
                      <a:srgbClr val="000000">
                        <a:alpha val="43137"/>
                      </a:srgbClr>
                    </a:outerShdw>
                  </a:effectLst>
                </a:rPr>
                <a:t>Technical FEASIBILITY</a:t>
              </a:r>
              <a:endParaRPr lang="en-US" sz="2400" b="1" cap="all" dirty="0">
                <a:solidFill>
                  <a:schemeClr val="bg1"/>
                </a:solidFill>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A2FFB81F-F420-420A-87F5-817B3E3802A0}"/>
                </a:ext>
              </a:extLst>
            </p:cNvPr>
            <p:cNvSpPr/>
            <p:nvPr/>
          </p:nvSpPr>
          <p:spPr>
            <a:xfrm>
              <a:off x="6196114" y="2086066"/>
              <a:ext cx="4652739" cy="405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cap="all" dirty="0">
                  <a:solidFill>
                    <a:schemeClr val="bg1"/>
                  </a:solidFill>
                  <a:effectLst>
                    <a:outerShdw blurRad="38100" dist="38100" dir="2700000" algn="tl">
                      <a:srgbClr val="000000">
                        <a:alpha val="43137"/>
                      </a:srgbClr>
                    </a:outerShdw>
                  </a:effectLst>
                </a:rPr>
                <a:t>Financial viability</a:t>
              </a:r>
              <a:endParaRPr lang="en-US" sz="2400" b="1" cap="all" dirty="0">
                <a:solidFill>
                  <a:schemeClr val="bg1"/>
                </a:solidFill>
                <a:effectLst>
                  <a:outerShdw blurRad="38100" dist="38100" dir="2700000" algn="tl">
                    <a:srgbClr val="000000">
                      <a:alpha val="43137"/>
                    </a:srgbClr>
                  </a:outerShdw>
                </a:effectLst>
              </a:endParaRPr>
            </a:p>
          </p:txBody>
        </p:sp>
      </p:grpSp>
      <p:grpSp>
        <p:nvGrpSpPr>
          <p:cNvPr id="45" name="Group 44">
            <a:extLst>
              <a:ext uri="{FF2B5EF4-FFF2-40B4-BE49-F238E27FC236}">
                <a16:creationId xmlns:a16="http://schemas.microsoft.com/office/drawing/2014/main" id="{0FDEB88E-86E0-4717-ABC0-06A946E23C20}"/>
              </a:ext>
            </a:extLst>
          </p:cNvPr>
          <p:cNvGrpSpPr/>
          <p:nvPr/>
        </p:nvGrpSpPr>
        <p:grpSpPr>
          <a:xfrm>
            <a:off x="5504328" y="1993260"/>
            <a:ext cx="1238492" cy="358917"/>
            <a:chOff x="8268630" y="5473960"/>
            <a:chExt cx="1387384" cy="402066"/>
          </a:xfrm>
        </p:grpSpPr>
        <p:sp>
          <p:nvSpPr>
            <p:cNvPr id="46" name="Oval 45">
              <a:extLst>
                <a:ext uri="{FF2B5EF4-FFF2-40B4-BE49-F238E27FC236}">
                  <a16:creationId xmlns:a16="http://schemas.microsoft.com/office/drawing/2014/main" id="{6D907C75-BA52-4989-9FEE-557ABEC08FC1}"/>
                </a:ext>
              </a:extLst>
            </p:cNvPr>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41EA5A7-7855-4DDA-B131-96D4119FC938}"/>
                </a:ext>
              </a:extLst>
            </p:cNvPr>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36">
              <a:extLst>
                <a:ext uri="{FF2B5EF4-FFF2-40B4-BE49-F238E27FC236}">
                  <a16:creationId xmlns:a16="http://schemas.microsoft.com/office/drawing/2014/main" id="{ECEB6E21-9CB1-465D-ABAB-870596771A3D}"/>
                </a:ext>
              </a:extLst>
            </p:cNvPr>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BE72090F-AEE4-41E9-BCD6-2EF8548E8200}"/>
              </a:ext>
            </a:extLst>
          </p:cNvPr>
          <p:cNvSpPr/>
          <p:nvPr/>
        </p:nvSpPr>
        <p:spPr>
          <a:xfrm>
            <a:off x="1370443" y="2847919"/>
            <a:ext cx="4652739" cy="895738"/>
          </a:xfrm>
          <a:prstGeom prst="rect">
            <a:avLst/>
          </a:prstGeom>
        </p:spPr>
        <p:txBody>
          <a:bodyPr wrap="square" rIns="640080" anchor="ctr">
            <a:noAutofit/>
          </a:bodyPr>
          <a:lstStyle/>
          <a:p>
            <a:pPr algn="ctr"/>
            <a:r>
              <a:rPr lang="en-US" sz="1800" dirty="0">
                <a:solidFill>
                  <a:schemeClr val="tx1">
                    <a:lumMod val="65000"/>
                    <a:lumOff val="35000"/>
                  </a:schemeClr>
                </a:solidFill>
              </a:rPr>
              <a:t>The project is technically viable</a:t>
            </a:r>
          </a:p>
        </p:txBody>
      </p:sp>
      <p:sp>
        <p:nvSpPr>
          <p:cNvPr id="50" name="Rectangle 49">
            <a:extLst>
              <a:ext uri="{FF2B5EF4-FFF2-40B4-BE49-F238E27FC236}">
                <a16:creationId xmlns:a16="http://schemas.microsoft.com/office/drawing/2014/main" id="{74708E72-619F-476C-89B2-95276DE2B5A6}"/>
              </a:ext>
            </a:extLst>
          </p:cNvPr>
          <p:cNvSpPr/>
          <p:nvPr/>
        </p:nvSpPr>
        <p:spPr>
          <a:xfrm>
            <a:off x="6222689" y="2847919"/>
            <a:ext cx="4652739" cy="895738"/>
          </a:xfrm>
          <a:prstGeom prst="rect">
            <a:avLst/>
          </a:prstGeom>
        </p:spPr>
        <p:txBody>
          <a:bodyPr wrap="square" lIns="640080" rIns="91440" anchor="ctr">
            <a:noAutofit/>
          </a:bodyPr>
          <a:lstStyle/>
          <a:p>
            <a:pPr algn="ctr"/>
            <a:r>
              <a:rPr lang="en-US" sz="1800" dirty="0">
                <a:solidFill>
                  <a:schemeClr val="tx1">
                    <a:lumMod val="65000"/>
                    <a:lumOff val="35000"/>
                  </a:schemeClr>
                </a:solidFill>
              </a:rPr>
              <a:t>The project is financially viable</a:t>
            </a:r>
          </a:p>
        </p:txBody>
      </p:sp>
      <p:pic>
        <p:nvPicPr>
          <p:cNvPr id="51" name="Graphic 13" descr="Head with Gears">
            <a:extLst>
              <a:ext uri="{FF2B5EF4-FFF2-40B4-BE49-F238E27FC236}">
                <a16:creationId xmlns:a16="http://schemas.microsoft.com/office/drawing/2014/main" id="{E9090418-63C2-4EFC-A880-EF4DB9406C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8570" y="1545204"/>
            <a:ext cx="896112" cy="896112"/>
          </a:xfrm>
          <a:prstGeom prst="rect">
            <a:avLst/>
          </a:prstGeom>
        </p:spPr>
      </p:pic>
      <p:pic>
        <p:nvPicPr>
          <p:cNvPr id="52" name="Graphic 15" descr="Bullseye">
            <a:extLst>
              <a:ext uri="{FF2B5EF4-FFF2-40B4-BE49-F238E27FC236}">
                <a16:creationId xmlns:a16="http://schemas.microsoft.com/office/drawing/2014/main" id="{4EB6F9CC-32AD-4090-9F77-6FE003806F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02466" y="1545204"/>
            <a:ext cx="896112" cy="896112"/>
          </a:xfrm>
          <a:prstGeom prst="rect">
            <a:avLst/>
          </a:prstGeom>
        </p:spPr>
      </p:pic>
      <p:sp>
        <p:nvSpPr>
          <p:cNvPr id="53" name="Rectangle: Rounded Corners 72">
            <a:extLst>
              <a:ext uri="{FF2B5EF4-FFF2-40B4-BE49-F238E27FC236}">
                <a16:creationId xmlns:a16="http://schemas.microsoft.com/office/drawing/2014/main" id="{92C4EBA7-46C3-4346-8A45-312FF0373B3C}"/>
              </a:ext>
            </a:extLst>
          </p:cNvPr>
          <p:cNvSpPr/>
          <p:nvPr/>
        </p:nvSpPr>
        <p:spPr>
          <a:xfrm>
            <a:off x="1370443" y="4674827"/>
            <a:ext cx="9505706" cy="1450188"/>
          </a:xfrm>
          <a:prstGeom prst="roundRect">
            <a:avLst>
              <a:gd name="adj" fmla="val 3451"/>
            </a:avLst>
          </a:prstGeom>
          <a:gradFill>
            <a:gsLst>
              <a:gs pos="0">
                <a:schemeClr val="bg2">
                  <a:lumMod val="90000"/>
                </a:schemeClr>
              </a:gs>
              <a:gs pos="53000">
                <a:schemeClr val="bg2"/>
              </a:gs>
              <a:gs pos="77000">
                <a:srgbClr val="EFEDEE"/>
              </a:gs>
              <a:gs pos="100000">
                <a:srgbClr val="EFEBEC"/>
              </a:gs>
            </a:gsLst>
            <a:lin ang="5400000" scaled="1"/>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4708E72-619F-476C-89B2-95276DE2B5A6}"/>
              </a:ext>
            </a:extLst>
          </p:cNvPr>
          <p:cNvSpPr/>
          <p:nvPr/>
        </p:nvSpPr>
        <p:spPr>
          <a:xfrm>
            <a:off x="2234070" y="4952052"/>
            <a:ext cx="7416824" cy="895738"/>
          </a:xfrm>
          <a:prstGeom prst="rect">
            <a:avLst/>
          </a:prstGeom>
        </p:spPr>
        <p:txBody>
          <a:bodyPr wrap="square" lIns="640080" rIns="91440" anchor="ctr">
            <a:noAutofit/>
          </a:bodyPr>
          <a:lstStyle/>
          <a:p>
            <a:pPr algn="ctr"/>
            <a:r>
              <a:rPr lang="en-US" sz="1800" dirty="0">
                <a:solidFill>
                  <a:schemeClr val="tx1">
                    <a:lumMod val="65000"/>
                    <a:lumOff val="35000"/>
                  </a:schemeClr>
                </a:solidFill>
              </a:rPr>
              <a:t>The project is recommended to be implemented</a:t>
            </a:r>
          </a:p>
        </p:txBody>
      </p:sp>
    </p:spTree>
    <p:extLst>
      <p:ext uri="{BB962C8B-B14F-4D97-AF65-F5344CB8AC3E}">
        <p14:creationId xmlns:p14="http://schemas.microsoft.com/office/powerpoint/2010/main" val="1547466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435" y="1139133"/>
            <a:ext cx="4862178" cy="2019225"/>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7131" y="6182"/>
            <a:ext cx="5333282" cy="3391611"/>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573" y="3461792"/>
            <a:ext cx="5727469" cy="3396555"/>
          </a:xfr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4757" y="4659925"/>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3"/>
          <p:cNvSpPr txBox="1">
            <a:spLocks noChangeArrowheads="1"/>
          </p:cNvSpPr>
          <p:nvPr/>
        </p:nvSpPr>
        <p:spPr bwMode="auto">
          <a:xfrm>
            <a:off x="9416595" y="4587917"/>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2" name="TextBox 11"/>
          <p:cNvSpPr txBox="1"/>
          <p:nvPr/>
        </p:nvSpPr>
        <p:spPr>
          <a:xfrm>
            <a:off x="8549780" y="5177877"/>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Tree>
    <p:extLst>
      <p:ext uri="{BB962C8B-B14F-4D97-AF65-F5344CB8AC3E}">
        <p14:creationId xmlns:p14="http://schemas.microsoft.com/office/powerpoint/2010/main" val="798203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Extra Slides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44</a:t>
            </a:fld>
            <a:endParaRPr lang="en-IN" sz="1800" dirty="0">
              <a:solidFill>
                <a:prstClr val="white"/>
              </a:solidFill>
            </a:endParaRPr>
          </a:p>
        </p:txBody>
      </p:sp>
    </p:spTree>
    <p:extLst>
      <p:ext uri="{BB962C8B-B14F-4D97-AF65-F5344CB8AC3E}">
        <p14:creationId xmlns:p14="http://schemas.microsoft.com/office/powerpoint/2010/main" val="970259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846"/>
            <a:ext cx="12190413" cy="6807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Extra Slides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45</a:t>
            </a:fld>
            <a:endParaRPr lang="en-IN" sz="1800" dirty="0">
              <a:solidFill>
                <a:prstClr val="white"/>
              </a:solidFill>
            </a:endParaRPr>
          </a:p>
        </p:txBody>
      </p:sp>
      <p:sp>
        <p:nvSpPr>
          <p:cNvPr id="38" name="Content Placeholder 7">
            <a:extLst>
              <a:ext uri="{FF2B5EF4-FFF2-40B4-BE49-F238E27FC236}">
                <a16:creationId xmlns:a16="http://schemas.microsoft.com/office/drawing/2014/main" id="{CED188D3-E97C-4E64-AEC5-BA2CE083B7F3}"/>
              </a:ext>
            </a:extLst>
          </p:cNvPr>
          <p:cNvSpPr>
            <a:spLocks noGrp="1"/>
          </p:cNvSpPr>
          <p:nvPr>
            <p:ph idx="4294967295"/>
          </p:nvPr>
        </p:nvSpPr>
        <p:spPr>
          <a:xfrm>
            <a:off x="575999" y="1164500"/>
            <a:ext cx="4727119" cy="46509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Click to add text</a:t>
            </a:r>
          </a:p>
        </p:txBody>
      </p:sp>
      <p:sp>
        <p:nvSpPr>
          <p:cNvPr id="40" name="Content Placeholder 7">
            <a:extLst>
              <a:ext uri="{FF2B5EF4-FFF2-40B4-BE49-F238E27FC236}">
                <a16:creationId xmlns:a16="http://schemas.microsoft.com/office/drawing/2014/main" id="{CED188D3-E97C-4E64-AEC5-BA2CE083B7F3}"/>
              </a:ext>
            </a:extLst>
          </p:cNvPr>
          <p:cNvSpPr txBox="1">
            <a:spLocks/>
          </p:cNvSpPr>
          <p:nvPr/>
        </p:nvSpPr>
        <p:spPr>
          <a:xfrm>
            <a:off x="6186220" y="1164500"/>
            <a:ext cx="4727119" cy="465094"/>
          </a:xfrm>
          <a:prstGeom prst="rect">
            <a:avLst/>
          </a:prstGeom>
        </p:spPr>
        <p:txBody>
          <a:bodyPr vert="horz" lIns="121917" tIns="60958" rIns="121917" bIns="60958" rtlCol="0">
            <a:noAutofit/>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defTabSz="914400">
              <a:spcBef>
                <a:spcPts val="0"/>
              </a:spcBef>
              <a:buFontTx/>
              <a:buNone/>
            </a:pPr>
            <a:r>
              <a:rPr lang="en-US" sz="2400" b="1" kern="0" dirty="0">
                <a:solidFill>
                  <a:sysClr val="windowText" lastClr="000000"/>
                </a:solidFill>
              </a:rPr>
              <a:t>Click to add text</a:t>
            </a:r>
          </a:p>
        </p:txBody>
      </p:sp>
      <p:sp>
        <p:nvSpPr>
          <p:cNvPr id="41" name="Content Placeholder 5">
            <a:extLst>
              <a:ext uri="{FF2B5EF4-FFF2-40B4-BE49-F238E27FC236}">
                <a16:creationId xmlns:a16="http://schemas.microsoft.com/office/drawing/2014/main" id="{D87483D8-EA65-4964-99D7-AF7C1B80C93A}"/>
              </a:ext>
            </a:extLst>
          </p:cNvPr>
          <p:cNvSpPr>
            <a:spLocks noGrp="1"/>
          </p:cNvSpPr>
          <p:nvPr>
            <p:ph idx="4294967295"/>
          </p:nvPr>
        </p:nvSpPr>
        <p:spPr>
          <a:xfrm>
            <a:off x="6095206" y="1773610"/>
            <a:ext cx="4727119" cy="3678747"/>
          </a:xfrm>
          <a:prstGeom prst="rect">
            <a:avLst/>
          </a:prstGeom>
        </p:spPr>
        <p:txBody>
          <a:bodyPr>
            <a:noAutofit/>
          </a:bodyPr>
          <a:lstStyle/>
          <a:p>
            <a:endParaRPr lang="en-US" sz="1600" dirty="0"/>
          </a:p>
        </p:txBody>
      </p:sp>
      <p:sp>
        <p:nvSpPr>
          <p:cNvPr id="42"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850" y="1773610"/>
            <a:ext cx="4727119" cy="3678747"/>
          </a:xfrm>
        </p:spPr>
        <p:txBody>
          <a:bodyPr>
            <a:noAutofit/>
          </a:bodyPr>
          <a:lstStyle/>
          <a:p>
            <a:endParaRPr lang="en-US" sz="1800" dirty="0"/>
          </a:p>
        </p:txBody>
      </p:sp>
    </p:spTree>
    <p:extLst>
      <p:ext uri="{BB962C8B-B14F-4D97-AF65-F5344CB8AC3E}">
        <p14:creationId xmlns:p14="http://schemas.microsoft.com/office/powerpoint/2010/main" val="100708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972465" y="1710548"/>
            <a:ext cx="3939688" cy="2528186"/>
          </a:xfrm>
        </p:spPr>
        <p:txBody>
          <a:bodyPr/>
          <a:lstStyle/>
          <a:p>
            <a:r>
              <a:rPr lang="en-US" dirty="0"/>
              <a:t>BACKGROUND</a:t>
            </a:r>
          </a:p>
        </p:txBody>
      </p:sp>
      <p:pic>
        <p:nvPicPr>
          <p:cNvPr id="5" name="Picture Placeholder 4" descr="People in the middle of a circular room ">
            <a:extLst>
              <a:ext uri="{FF2B5EF4-FFF2-40B4-BE49-F238E27FC236}">
                <a16:creationId xmlns:a16="http://schemas.microsoft.com/office/drawing/2014/main" id="{0CEB905B-7FDD-4B1A-96BF-B5A081A25FC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1096607"/>
            <a:ext cx="7518953" cy="5016239"/>
          </a:xfrm>
        </p:spPr>
      </p:pic>
      <p:grpSp>
        <p:nvGrpSpPr>
          <p:cNvPr id="10" name="Group 9">
            <a:extLst>
              <a:ext uri="{FF2B5EF4-FFF2-40B4-BE49-F238E27FC236}">
                <a16:creationId xmlns:a16="http://schemas.microsoft.com/office/drawing/2014/main" id="{10F6A4F8-F519-46CC-95DE-517F2AB00545}"/>
              </a:ext>
            </a:extLst>
          </p:cNvPr>
          <p:cNvGrpSpPr/>
          <p:nvPr/>
        </p:nvGrpSpPr>
        <p:grpSpPr>
          <a:xfrm>
            <a:off x="10049589" y="61826"/>
            <a:ext cx="2016224" cy="959292"/>
            <a:chOff x="8327454" y="5926886"/>
            <a:chExt cx="2016224" cy="959292"/>
          </a:xfrm>
        </p:grpSpPr>
        <p:pic>
          <p:nvPicPr>
            <p:cNvPr id="11" name="Picture 2">
              <a:extLst>
                <a:ext uri="{FF2B5EF4-FFF2-40B4-BE49-F238E27FC236}">
                  <a16:creationId xmlns:a16="http://schemas.microsoft.com/office/drawing/2014/main" id="{E463E618-DAEA-4782-9694-B3306494D358}"/>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02431" y="6049694"/>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3">
              <a:extLst>
                <a:ext uri="{FF2B5EF4-FFF2-40B4-BE49-F238E27FC236}">
                  <a16:creationId xmlns:a16="http://schemas.microsoft.com/office/drawing/2014/main" id="{792835B2-14C9-4BC4-8D53-C1F160A2A385}"/>
                </a:ext>
              </a:extLst>
            </p:cNvPr>
            <p:cNvSpPr txBox="1">
              <a:spLocks noChangeArrowheads="1"/>
            </p:cNvSpPr>
            <p:nvPr/>
          </p:nvSpPr>
          <p:spPr bwMode="auto">
            <a:xfrm>
              <a:off x="9194269" y="5926886"/>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4000" b="0" i="0" u="none" strike="noStrike" cap="none" normalizeH="0" baseline="0" dirty="0">
                  <a:ln>
                    <a:noFill/>
                  </a:ln>
                  <a:solidFill>
                    <a:schemeClr val="bg1">
                      <a:lumMod val="95000"/>
                    </a:schemeClr>
                  </a:solidFill>
                  <a:effectLst/>
                  <a:latin typeface="Impact" pitchFamily="34" charset="0"/>
                  <a:cs typeface="Arial" pitchFamily="34" charset="0"/>
                </a:rPr>
                <a:t>CET</a:t>
              </a:r>
              <a:endParaRPr kumimoji="0" lang="en-US" sz="200" b="0" i="0" u="none" strike="noStrike" cap="none" normalizeH="0" baseline="0" dirty="0">
                <a:ln>
                  <a:noFill/>
                </a:ln>
                <a:solidFill>
                  <a:schemeClr val="bg1">
                    <a:lumMod val="95000"/>
                  </a:schemeClr>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593E3A6B-D16A-4D14-9A8D-B15B0ADAE32B}"/>
                </a:ext>
              </a:extLst>
            </p:cNvPr>
            <p:cNvSpPr txBox="1"/>
            <p:nvPr/>
          </p:nvSpPr>
          <p:spPr>
            <a:xfrm>
              <a:off x="8327454" y="6516846"/>
              <a:ext cx="2016224" cy="369332"/>
            </a:xfrm>
            <a:prstGeom prst="rect">
              <a:avLst/>
            </a:prstGeom>
            <a:noFill/>
          </p:spPr>
          <p:txBody>
            <a:bodyPr wrap="square" rtlCol="0">
              <a:spAutoFit/>
            </a:bodyPr>
            <a:lstStyle/>
            <a:p>
              <a:pPr algn="ctr"/>
              <a:r>
                <a:rPr lang="en-IN" sz="1800" dirty="0">
                  <a:solidFill>
                    <a:schemeClr val="bg1">
                      <a:lumMod val="95000"/>
                    </a:schemeClr>
                  </a:solidFill>
                  <a:latin typeface="Mistral" pitchFamily="66" charset="0"/>
                </a:rPr>
                <a:t>Experience that delivers</a:t>
              </a:r>
            </a:p>
          </p:txBody>
        </p:sp>
      </p:grpSp>
    </p:spTree>
    <p:extLst>
      <p:ext uri="{BB962C8B-B14F-4D97-AF65-F5344CB8AC3E}">
        <p14:creationId xmlns:p14="http://schemas.microsoft.com/office/powerpoint/2010/main" val="277979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Background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6</a:t>
            </a:fld>
            <a:endParaRPr lang="en-IN" sz="1800" dirty="0">
              <a:solidFill>
                <a:prstClr val="white"/>
              </a:solidFill>
            </a:endParaRPr>
          </a:p>
        </p:txBody>
      </p:sp>
      <p:sp>
        <p:nvSpPr>
          <p:cNvPr id="10" name="Shape">
            <a:extLst>
              <a:ext uri="{FF2B5EF4-FFF2-40B4-BE49-F238E27FC236}">
                <a16:creationId xmlns:a16="http://schemas.microsoft.com/office/drawing/2014/main" id="{97801405-8620-43B2-905B-35F38044BD4B}"/>
              </a:ext>
            </a:extLst>
          </p:cNvPr>
          <p:cNvSpPr/>
          <p:nvPr/>
        </p:nvSpPr>
        <p:spPr>
          <a:xfrm>
            <a:off x="8794443" y="1475998"/>
            <a:ext cx="3112308" cy="2614774"/>
          </a:xfrm>
          <a:custGeom>
            <a:avLst/>
            <a:gdLst/>
            <a:ahLst/>
            <a:cxnLst>
              <a:cxn ang="0">
                <a:pos x="wd2" y="hd2"/>
              </a:cxn>
              <a:cxn ang="5400000">
                <a:pos x="wd2" y="hd2"/>
              </a:cxn>
              <a:cxn ang="10800000">
                <a:pos x="wd2" y="hd2"/>
              </a:cxn>
              <a:cxn ang="16200000">
                <a:pos x="wd2" y="hd2"/>
              </a:cxn>
            </a:cxnLst>
            <a:rect l="0" t="0" r="r" b="b"/>
            <a:pathLst>
              <a:path w="21600" h="21600" extrusionOk="0">
                <a:moveTo>
                  <a:pt x="17228" y="0"/>
                </a:moveTo>
                <a:lnTo>
                  <a:pt x="4372" y="0"/>
                </a:lnTo>
                <a:cubicBezTo>
                  <a:pt x="1951" y="0"/>
                  <a:pt x="0" y="1951"/>
                  <a:pt x="0" y="4372"/>
                </a:cubicBezTo>
                <a:lnTo>
                  <a:pt x="0" y="17228"/>
                </a:lnTo>
                <a:cubicBezTo>
                  <a:pt x="0" y="19649"/>
                  <a:pt x="1951" y="21600"/>
                  <a:pt x="4372" y="21600"/>
                </a:cubicBezTo>
                <a:lnTo>
                  <a:pt x="17228" y="21600"/>
                </a:lnTo>
                <a:cubicBezTo>
                  <a:pt x="19649" y="21600"/>
                  <a:pt x="21600" y="19649"/>
                  <a:pt x="21600" y="17228"/>
                </a:cubicBezTo>
                <a:lnTo>
                  <a:pt x="21600" y="4372"/>
                </a:lnTo>
                <a:cubicBezTo>
                  <a:pt x="21600" y="1951"/>
                  <a:pt x="19649" y="0"/>
                  <a:pt x="17228" y="0"/>
                </a:cubicBezTo>
                <a:close/>
                <a:moveTo>
                  <a:pt x="20895" y="17228"/>
                </a:moveTo>
                <a:cubicBezTo>
                  <a:pt x="20895" y="19250"/>
                  <a:pt x="19250" y="20895"/>
                  <a:pt x="17228" y="20895"/>
                </a:cubicBezTo>
                <a:lnTo>
                  <a:pt x="4372" y="20895"/>
                </a:lnTo>
                <a:cubicBezTo>
                  <a:pt x="2350" y="20895"/>
                  <a:pt x="705" y="19250"/>
                  <a:pt x="705" y="17228"/>
                </a:cubicBezTo>
                <a:lnTo>
                  <a:pt x="705" y="4372"/>
                </a:lnTo>
                <a:cubicBezTo>
                  <a:pt x="705" y="2350"/>
                  <a:pt x="2350" y="705"/>
                  <a:pt x="4372" y="705"/>
                </a:cubicBezTo>
                <a:lnTo>
                  <a:pt x="17228" y="705"/>
                </a:lnTo>
                <a:cubicBezTo>
                  <a:pt x="19250" y="705"/>
                  <a:pt x="20895" y="2350"/>
                  <a:pt x="20895" y="4372"/>
                </a:cubicBezTo>
                <a:lnTo>
                  <a:pt x="20895" y="17228"/>
                </a:lnTo>
                <a:close/>
              </a:path>
            </a:pathLst>
          </a:custGeom>
          <a:solidFill>
            <a:srgbClr val="FFCC4C"/>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a:ea typeface="+mn-ea"/>
              <a:cs typeface="+mn-cs"/>
            </a:endParaRPr>
          </a:p>
        </p:txBody>
      </p:sp>
      <p:sp>
        <p:nvSpPr>
          <p:cNvPr id="11" name="Shape">
            <a:extLst>
              <a:ext uri="{FF2B5EF4-FFF2-40B4-BE49-F238E27FC236}">
                <a16:creationId xmlns:a16="http://schemas.microsoft.com/office/drawing/2014/main" id="{7BFB5655-3269-4BA4-A757-8CB94984ED06}"/>
              </a:ext>
            </a:extLst>
          </p:cNvPr>
          <p:cNvSpPr/>
          <p:nvPr/>
        </p:nvSpPr>
        <p:spPr>
          <a:xfrm>
            <a:off x="478582" y="1476000"/>
            <a:ext cx="3141285" cy="2782976"/>
          </a:xfrm>
          <a:custGeom>
            <a:avLst/>
            <a:gdLst/>
            <a:ahLst/>
            <a:cxnLst>
              <a:cxn ang="0">
                <a:pos x="wd2" y="hd2"/>
              </a:cxn>
              <a:cxn ang="5400000">
                <a:pos x="wd2" y="hd2"/>
              </a:cxn>
              <a:cxn ang="10800000">
                <a:pos x="wd2" y="hd2"/>
              </a:cxn>
              <a:cxn ang="16200000">
                <a:pos x="wd2" y="hd2"/>
              </a:cxn>
            </a:cxnLst>
            <a:rect l="0" t="0" r="r" b="b"/>
            <a:pathLst>
              <a:path w="21527" h="21600" extrusionOk="0">
                <a:moveTo>
                  <a:pt x="12741" y="19901"/>
                </a:moveTo>
                <a:cubicBezTo>
                  <a:pt x="12398" y="19901"/>
                  <a:pt x="12101" y="20108"/>
                  <a:pt x="11987"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964" y="21095"/>
                </a:lnTo>
                <a:cubicBezTo>
                  <a:pt x="12101" y="21393"/>
                  <a:pt x="12375" y="21600"/>
                  <a:pt x="12718" y="21600"/>
                </a:cubicBezTo>
                <a:cubicBezTo>
                  <a:pt x="13175" y="21600"/>
                  <a:pt x="13563" y="21233"/>
                  <a:pt x="13563" y="20751"/>
                </a:cubicBezTo>
                <a:cubicBezTo>
                  <a:pt x="13563" y="20269"/>
                  <a:pt x="13197" y="19901"/>
                  <a:pt x="12741" y="19901"/>
                </a:cubicBez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a:ea typeface="+mn-ea"/>
              <a:cs typeface="+mn-cs"/>
            </a:endParaRPr>
          </a:p>
        </p:txBody>
      </p:sp>
      <p:sp>
        <p:nvSpPr>
          <p:cNvPr id="12" name="Shape">
            <a:extLst>
              <a:ext uri="{FF2B5EF4-FFF2-40B4-BE49-F238E27FC236}">
                <a16:creationId xmlns:a16="http://schemas.microsoft.com/office/drawing/2014/main" id="{020DAFFC-2929-4A93-AE61-97ECAE7B5F03}"/>
              </a:ext>
            </a:extLst>
          </p:cNvPr>
          <p:cNvSpPr/>
          <p:nvPr/>
        </p:nvSpPr>
        <p:spPr>
          <a:xfrm>
            <a:off x="4871070" y="1472648"/>
            <a:ext cx="3038332" cy="2677365"/>
          </a:xfrm>
          <a:custGeom>
            <a:avLst/>
            <a:gdLst/>
            <a:ahLst/>
            <a:cxnLst>
              <a:cxn ang="0">
                <a:pos x="wd2" y="hd2"/>
              </a:cxn>
              <a:cxn ang="5400000">
                <a:pos x="wd2" y="hd2"/>
              </a:cxn>
              <a:cxn ang="10800000">
                <a:pos x="wd2" y="hd2"/>
              </a:cxn>
              <a:cxn ang="16200000">
                <a:pos x="wd2" y="hd2"/>
              </a:cxn>
            </a:cxnLst>
            <a:rect l="0" t="0" r="r" b="b"/>
            <a:pathLst>
              <a:path w="21527" h="21600" extrusionOk="0">
                <a:moveTo>
                  <a:pt x="12672" y="19901"/>
                </a:moveTo>
                <a:cubicBezTo>
                  <a:pt x="12330" y="19901"/>
                  <a:pt x="12033" y="20108"/>
                  <a:pt x="11919"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896" y="21095"/>
                </a:lnTo>
                <a:cubicBezTo>
                  <a:pt x="12033" y="21393"/>
                  <a:pt x="12307" y="21600"/>
                  <a:pt x="12650" y="21600"/>
                </a:cubicBezTo>
                <a:cubicBezTo>
                  <a:pt x="13106" y="21600"/>
                  <a:pt x="13494" y="21233"/>
                  <a:pt x="13494" y="20751"/>
                </a:cubicBezTo>
                <a:cubicBezTo>
                  <a:pt x="13494" y="20269"/>
                  <a:pt x="13152" y="19901"/>
                  <a:pt x="12672" y="19901"/>
                </a:cubicBez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a:ea typeface="+mn-ea"/>
              <a:cs typeface="+mn-cs"/>
            </a:endParaRPr>
          </a:p>
        </p:txBody>
      </p:sp>
      <p:sp>
        <p:nvSpPr>
          <p:cNvPr id="13" name="Shape">
            <a:extLst>
              <a:ext uri="{FF2B5EF4-FFF2-40B4-BE49-F238E27FC236}">
                <a16:creationId xmlns:a16="http://schemas.microsoft.com/office/drawing/2014/main" id="{9184CFCA-B898-4F5B-AAB5-1BB9350B82C8}"/>
              </a:ext>
            </a:extLst>
          </p:cNvPr>
          <p:cNvSpPr/>
          <p:nvPr/>
        </p:nvSpPr>
        <p:spPr>
          <a:xfrm>
            <a:off x="2710830" y="3154688"/>
            <a:ext cx="3204404" cy="2677365"/>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2069" y="1194"/>
                </a:lnTo>
                <a:cubicBezTo>
                  <a:pt x="12206" y="1492"/>
                  <a:pt x="12480" y="1699"/>
                  <a:pt x="12823" y="1699"/>
                </a:cubicBezTo>
                <a:cubicBezTo>
                  <a:pt x="13280" y="1699"/>
                  <a:pt x="13669" y="1331"/>
                  <a:pt x="13669" y="849"/>
                </a:cubicBezTo>
                <a:cubicBezTo>
                  <a:pt x="13669" y="367"/>
                  <a:pt x="13303" y="0"/>
                  <a:pt x="12823" y="0"/>
                </a:cubicBezTo>
                <a:cubicBezTo>
                  <a:pt x="12480" y="0"/>
                  <a:pt x="12183" y="207"/>
                  <a:pt x="12069"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a:ea typeface="+mn-ea"/>
              <a:cs typeface="+mn-cs"/>
            </a:endParaRPr>
          </a:p>
        </p:txBody>
      </p:sp>
      <p:sp>
        <p:nvSpPr>
          <p:cNvPr id="14" name="Shape">
            <a:extLst>
              <a:ext uri="{FF2B5EF4-FFF2-40B4-BE49-F238E27FC236}">
                <a16:creationId xmlns:a16="http://schemas.microsoft.com/office/drawing/2014/main" id="{EBCA5BC2-6BAC-47F9-8882-E8281D778D8F}"/>
              </a:ext>
            </a:extLst>
          </p:cNvPr>
          <p:cNvSpPr/>
          <p:nvPr/>
        </p:nvSpPr>
        <p:spPr>
          <a:xfrm>
            <a:off x="6962951" y="3154688"/>
            <a:ext cx="2948679" cy="2677365"/>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1680" y="1194"/>
                </a:lnTo>
                <a:cubicBezTo>
                  <a:pt x="11817" y="1492"/>
                  <a:pt x="12091" y="1699"/>
                  <a:pt x="12434" y="1699"/>
                </a:cubicBezTo>
                <a:cubicBezTo>
                  <a:pt x="12891" y="1699"/>
                  <a:pt x="13280" y="1331"/>
                  <a:pt x="13280" y="849"/>
                </a:cubicBezTo>
                <a:cubicBezTo>
                  <a:pt x="13280" y="367"/>
                  <a:pt x="12914" y="0"/>
                  <a:pt x="12434" y="0"/>
                </a:cubicBezTo>
                <a:cubicBezTo>
                  <a:pt x="12091" y="0"/>
                  <a:pt x="11794" y="207"/>
                  <a:pt x="11680"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rgbClr val="C1301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a:ea typeface="+mn-ea"/>
              <a:cs typeface="+mn-cs"/>
            </a:endParaRPr>
          </a:p>
        </p:txBody>
      </p:sp>
      <p:sp>
        <p:nvSpPr>
          <p:cNvPr id="21" name="TextBox 39">
            <a:extLst>
              <a:ext uri="{FF2B5EF4-FFF2-40B4-BE49-F238E27FC236}">
                <a16:creationId xmlns:a16="http://schemas.microsoft.com/office/drawing/2014/main" id="{98FB2FAE-E838-435A-8779-3C8C47B2D68C}"/>
              </a:ext>
            </a:extLst>
          </p:cNvPr>
          <p:cNvSpPr txBox="1"/>
          <p:nvPr/>
        </p:nvSpPr>
        <p:spPr>
          <a:xfrm>
            <a:off x="1003709" y="1960817"/>
            <a:ext cx="2091030" cy="132343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ysClr val="windowText" lastClr="000000"/>
                </a:solidFill>
                <a:effectLst/>
                <a:uLnTx/>
                <a:uFillTx/>
                <a:latin typeface="Calibri"/>
                <a:ea typeface="+mn-ea"/>
                <a:cs typeface="+mn-cs"/>
              </a:rPr>
              <a:t>SP-I : 6.9 Mtpa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noProof="1">
              <a:solidFill>
                <a:sysClr val="windowText" lastClr="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1">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1">
                <a:solidFill>
                  <a:sysClr val="windowText" lastClr="000000"/>
                </a:solidFill>
                <a:latin typeface="Calibri"/>
              </a:rPr>
              <a:t>SP-II: 3.7 Mtpa</a:t>
            </a:r>
            <a:endParaRPr kumimoji="0" lang="en-US" sz="2000" b="1" i="0" u="none" strike="noStrike" kern="1200" cap="none" spc="0" normalizeH="0" baseline="0" noProof="1">
              <a:ln>
                <a:noFill/>
              </a:ln>
              <a:solidFill>
                <a:sysClr val="windowText" lastClr="000000"/>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2580F422-12A1-4ECF-84D3-CE0C901037A0}"/>
              </a:ext>
            </a:extLst>
          </p:cNvPr>
          <p:cNvSpPr/>
          <p:nvPr/>
        </p:nvSpPr>
        <p:spPr>
          <a:xfrm>
            <a:off x="3067305" y="4282836"/>
            <a:ext cx="2398657" cy="1323439"/>
          </a:xfrm>
          <a:prstGeom prst="rect">
            <a:avLst/>
          </a:prstGeom>
        </p:spPr>
        <p:txBody>
          <a:bodyPr wrap="square">
            <a:spAutoFit/>
          </a:bodyPr>
          <a:lstStyle/>
          <a:p>
            <a:pPr marL="152385" lvl="1" algn="just" eaLnBrk="0" hangingPunct="0">
              <a:spcBef>
                <a:spcPts val="600"/>
              </a:spcBef>
              <a:spcAft>
                <a:spcPts val="600"/>
              </a:spcAft>
            </a:pPr>
            <a:r>
              <a:rPr lang="en-IN" sz="1600" b="1" dirty="0">
                <a:latin typeface="+mj-lt"/>
                <a:cs typeface="Times New Roman" pitchFamily="18" charset="0"/>
              </a:rPr>
              <a:t>18 nos. of storage beds, out of which 6(six) nos. of beds are for iron ore fines</a:t>
            </a:r>
          </a:p>
        </p:txBody>
      </p:sp>
      <p:sp>
        <p:nvSpPr>
          <p:cNvPr id="23" name="TextBox 39">
            <a:extLst>
              <a:ext uri="{FF2B5EF4-FFF2-40B4-BE49-F238E27FC236}">
                <a16:creationId xmlns:a16="http://schemas.microsoft.com/office/drawing/2014/main" id="{279697BD-2E80-4F6D-876B-C92E5B54AC3E}"/>
              </a:ext>
            </a:extLst>
          </p:cNvPr>
          <p:cNvSpPr txBox="1"/>
          <p:nvPr/>
        </p:nvSpPr>
        <p:spPr>
          <a:xfrm>
            <a:off x="3301872" y="3482580"/>
            <a:ext cx="2091030"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ysClr val="windowText" lastClr="000000"/>
                </a:solidFill>
                <a:effectLst/>
                <a:uLnTx/>
                <a:uFillTx/>
                <a:latin typeface="Calibri"/>
                <a:ea typeface="+mn-ea"/>
                <a:cs typeface="+mn-cs"/>
              </a:rPr>
              <a:t>RMHP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ysClr val="windowText" lastClr="000000"/>
                </a:solidFill>
                <a:effectLst/>
                <a:uLnTx/>
                <a:uFillTx/>
                <a:latin typeface="Calibri"/>
                <a:ea typeface="+mn-ea"/>
                <a:cs typeface="+mn-cs"/>
              </a:rPr>
              <a:t>SP-I : 6.9 Mtpa</a:t>
            </a:r>
          </a:p>
        </p:txBody>
      </p:sp>
      <p:sp>
        <p:nvSpPr>
          <p:cNvPr id="24" name="TextBox 39">
            <a:extLst>
              <a:ext uri="{FF2B5EF4-FFF2-40B4-BE49-F238E27FC236}">
                <a16:creationId xmlns:a16="http://schemas.microsoft.com/office/drawing/2014/main" id="{5AAB7468-C3A4-4F36-A419-8429E1FC3858}"/>
              </a:ext>
            </a:extLst>
          </p:cNvPr>
          <p:cNvSpPr txBox="1"/>
          <p:nvPr/>
        </p:nvSpPr>
        <p:spPr>
          <a:xfrm>
            <a:off x="5269899" y="1606874"/>
            <a:ext cx="2091030"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ysClr val="windowText" lastClr="000000"/>
                </a:solidFill>
                <a:effectLst/>
                <a:uLnTx/>
                <a:uFillTx/>
                <a:latin typeface="Calibri"/>
                <a:ea typeface="+mn-ea"/>
                <a:cs typeface="+mn-cs"/>
              </a:rPr>
              <a:t>RMHP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ysClr val="windowText" lastClr="000000"/>
                </a:solidFill>
                <a:effectLst/>
                <a:uLnTx/>
                <a:uFillTx/>
                <a:latin typeface="Calibri"/>
                <a:ea typeface="+mn-ea"/>
                <a:cs typeface="+mn-cs"/>
              </a:rPr>
              <a:t>SP-II : 3.7 Mtpa</a:t>
            </a:r>
          </a:p>
        </p:txBody>
      </p:sp>
      <p:sp>
        <p:nvSpPr>
          <p:cNvPr id="25" name="Rectangle 24">
            <a:extLst>
              <a:ext uri="{FF2B5EF4-FFF2-40B4-BE49-F238E27FC236}">
                <a16:creationId xmlns:a16="http://schemas.microsoft.com/office/drawing/2014/main" id="{8D841CBF-B1A4-4805-9627-0D9EF740A91E}"/>
              </a:ext>
            </a:extLst>
          </p:cNvPr>
          <p:cNvSpPr/>
          <p:nvPr/>
        </p:nvSpPr>
        <p:spPr>
          <a:xfrm>
            <a:off x="5159102" y="2292182"/>
            <a:ext cx="2160240" cy="1569660"/>
          </a:xfrm>
          <a:prstGeom prst="rect">
            <a:avLst/>
          </a:prstGeom>
        </p:spPr>
        <p:txBody>
          <a:bodyPr wrap="square">
            <a:spAutoFit/>
          </a:bodyPr>
          <a:lstStyle/>
          <a:p>
            <a:r>
              <a:rPr lang="en-IN" sz="1600" b="1" dirty="0">
                <a:cs typeface="Times New Roman" pitchFamily="18" charset="0"/>
              </a:rPr>
              <a:t>3 nos. of storage beds (bed no. 19, 20 &amp; 21), out of which 2nos. of beds are for iron ore fines and 1 no. of bed for flux</a:t>
            </a:r>
            <a:endParaRPr lang="en-IN" sz="1600" dirty="0"/>
          </a:p>
        </p:txBody>
      </p:sp>
    </p:spTree>
    <p:extLst>
      <p:ext uri="{BB962C8B-B14F-4D97-AF65-F5344CB8AC3E}">
        <p14:creationId xmlns:p14="http://schemas.microsoft.com/office/powerpoint/2010/main" val="236047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574" y="2133650"/>
            <a:ext cx="10945216" cy="4104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Background (contd.)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7</a:t>
            </a:fld>
            <a:endParaRPr lang="en-IN" sz="1800" dirty="0">
              <a:solidFill>
                <a:prstClr val="white"/>
              </a:solidFill>
            </a:endParaRPr>
          </a:p>
        </p:txBody>
      </p:sp>
      <p:sp>
        <p:nvSpPr>
          <p:cNvPr id="32" name="Content Placeholder 15">
            <a:extLst>
              <a:ext uri="{FF2B5EF4-FFF2-40B4-BE49-F238E27FC236}">
                <a16:creationId xmlns:a16="http://schemas.microsoft.com/office/drawing/2014/main" id="{98A93BCF-7682-4066-8958-65ED5DD2241C}"/>
              </a:ext>
            </a:extLst>
          </p:cNvPr>
          <p:cNvSpPr txBox="1">
            <a:spLocks/>
          </p:cNvSpPr>
          <p:nvPr/>
        </p:nvSpPr>
        <p:spPr>
          <a:xfrm>
            <a:off x="262216" y="1316870"/>
            <a:ext cx="3518570" cy="465094"/>
          </a:xfrm>
          <a:prstGeom prst="rect">
            <a:avLst/>
          </a:prstGeom>
        </p:spPr>
        <p:txBody>
          <a:bodyPr vert="horz" lIns="109728" tIns="109728" rIns="109728" bIns="91440" rtlCol="0" anchor="t">
            <a:noAutofit/>
          </a:bodyPr>
          <a:lstStyle>
            <a:lvl1pPr marL="0" indent="0" algn="l" defTabSz="914309" rtl="0" eaLnBrk="1" latinLnBrk="0" hangingPunct="1">
              <a:lnSpc>
                <a:spcPct val="140000"/>
              </a:lnSpc>
              <a:spcBef>
                <a:spcPts val="930"/>
              </a:spcBef>
              <a:buFont typeface="Arial" panose="020B0604020202020204" pitchFamily="34" charset="0"/>
              <a:buNone/>
              <a:defRPr sz="2000" b="1" kern="1200" spc="150" baseline="0">
                <a:solidFill>
                  <a:schemeClr val="tx1">
                    <a:lumMod val="75000"/>
                    <a:lumOff val="25000"/>
                  </a:schemeClr>
                </a:solidFill>
                <a:latin typeface="+mn-lt"/>
                <a:ea typeface="+mn-ea"/>
                <a:cs typeface="+mn-cs"/>
              </a:defRPr>
            </a:lvl1pPr>
            <a:lvl2pPr marL="0" indent="0" algn="l" defTabSz="914309"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08" algn="l" defTabSz="914309"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048"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056"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064"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072"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marR="0" lvl="0" indent="0" algn="l" defTabSz="914309" rtl="0" eaLnBrk="1" fontAlgn="auto" latinLnBrk="0" hangingPunct="1">
              <a:lnSpc>
                <a:spcPct val="140000"/>
              </a:lnSpc>
              <a:spcBef>
                <a:spcPts val="930"/>
              </a:spcBef>
              <a:spcAft>
                <a:spcPts val="0"/>
              </a:spcAft>
              <a:buClrTx/>
              <a:buSzTx/>
              <a:buFont typeface="Arial" panose="020B0604020202020204" pitchFamily="34" charset="0"/>
              <a:buNone/>
              <a:tabLst/>
              <a:defRPr/>
            </a:pPr>
            <a:r>
              <a:rPr kumimoji="0" lang="en-US" sz="2400" b="1" i="0" u="none" strike="noStrike" kern="1200" cap="none" spc="150" normalizeH="0" baseline="0" noProof="0" dirty="0">
                <a:ln>
                  <a:noFill/>
                </a:ln>
                <a:solidFill>
                  <a:sysClr val="windowText" lastClr="000000">
                    <a:lumMod val="75000"/>
                    <a:lumOff val="25000"/>
                  </a:sysClr>
                </a:solidFill>
                <a:effectLst/>
                <a:uLnTx/>
                <a:uFillTx/>
                <a:ea typeface="+mn-ea"/>
                <a:cs typeface="+mn-cs"/>
              </a:rPr>
              <a:t>Subtitle</a:t>
            </a:r>
          </a:p>
        </p:txBody>
      </p:sp>
      <p:sp>
        <p:nvSpPr>
          <p:cNvPr id="23" name="Content Placeholder 4">
            <a:extLst>
              <a:ext uri="{FF2B5EF4-FFF2-40B4-BE49-F238E27FC236}">
                <a16:creationId xmlns:a16="http://schemas.microsoft.com/office/drawing/2014/main" id="{8D8FE1B0-9E5F-4C60-B1BF-E3D551EDCF6C}"/>
              </a:ext>
            </a:extLst>
          </p:cNvPr>
          <p:cNvSpPr>
            <a:spLocks noGrp="1"/>
          </p:cNvSpPr>
          <p:nvPr>
            <p:ph idx="1"/>
          </p:nvPr>
        </p:nvSpPr>
        <p:spPr>
          <a:xfrm>
            <a:off x="563123" y="2333705"/>
            <a:ext cx="10428627" cy="3678747"/>
          </a:xfrm>
        </p:spPr>
        <p:txBody>
          <a:bodyPr>
            <a:noAutofit/>
          </a:bodyPr>
          <a:lstStyle/>
          <a:p>
            <a:endParaRPr lang="en-US" sz="1800" dirty="0"/>
          </a:p>
        </p:txBody>
      </p:sp>
    </p:spTree>
    <p:extLst>
      <p:ext uri="{BB962C8B-B14F-4D97-AF65-F5344CB8AC3E}">
        <p14:creationId xmlns:p14="http://schemas.microsoft.com/office/powerpoint/2010/main" val="381022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574" y="2133650"/>
            <a:ext cx="4680520" cy="4104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nitish.swarup\Desktop\Template\Title of your Presentation\Slide2.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Background (contd.)</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19" name="TextBox 18"/>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20" name="TextBox 19"/>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8</a:t>
            </a:fld>
            <a:endParaRPr lang="en-IN" sz="1800" dirty="0">
              <a:solidFill>
                <a:prstClr val="white"/>
              </a:solidFill>
            </a:endParaRPr>
          </a:p>
        </p:txBody>
      </p:sp>
      <p:sp>
        <p:nvSpPr>
          <p:cNvPr id="32" name="Content Placeholder 15">
            <a:extLst>
              <a:ext uri="{FF2B5EF4-FFF2-40B4-BE49-F238E27FC236}">
                <a16:creationId xmlns:a16="http://schemas.microsoft.com/office/drawing/2014/main" id="{98A93BCF-7682-4066-8958-65ED5DD2241C}"/>
              </a:ext>
            </a:extLst>
          </p:cNvPr>
          <p:cNvSpPr txBox="1">
            <a:spLocks/>
          </p:cNvSpPr>
          <p:nvPr/>
        </p:nvSpPr>
        <p:spPr>
          <a:xfrm>
            <a:off x="262216" y="1316870"/>
            <a:ext cx="3518570" cy="465094"/>
          </a:xfrm>
          <a:prstGeom prst="rect">
            <a:avLst/>
          </a:prstGeom>
        </p:spPr>
        <p:txBody>
          <a:bodyPr vert="horz" lIns="109728" tIns="109728" rIns="109728" bIns="91440" rtlCol="0" anchor="t">
            <a:noAutofit/>
          </a:bodyPr>
          <a:lstStyle>
            <a:lvl1pPr marL="0" indent="0" algn="l" defTabSz="914309" rtl="0" eaLnBrk="1" latinLnBrk="0" hangingPunct="1">
              <a:lnSpc>
                <a:spcPct val="140000"/>
              </a:lnSpc>
              <a:spcBef>
                <a:spcPts val="930"/>
              </a:spcBef>
              <a:buFont typeface="Arial" panose="020B0604020202020204" pitchFamily="34" charset="0"/>
              <a:buNone/>
              <a:defRPr sz="2000" b="1" kern="1200" spc="150" baseline="0">
                <a:solidFill>
                  <a:schemeClr val="tx1">
                    <a:lumMod val="75000"/>
                    <a:lumOff val="25000"/>
                  </a:schemeClr>
                </a:solidFill>
                <a:latin typeface="+mn-lt"/>
                <a:ea typeface="+mn-ea"/>
                <a:cs typeface="+mn-cs"/>
              </a:defRPr>
            </a:lvl1pPr>
            <a:lvl2pPr marL="0" indent="0" algn="l" defTabSz="914309"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08" algn="l" defTabSz="914309"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048"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056"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064"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072"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marR="0" lvl="0" indent="0" algn="l" defTabSz="914309" rtl="0" eaLnBrk="1" fontAlgn="auto" latinLnBrk="0" hangingPunct="1">
              <a:lnSpc>
                <a:spcPct val="140000"/>
              </a:lnSpc>
              <a:spcBef>
                <a:spcPts val="930"/>
              </a:spcBef>
              <a:spcAft>
                <a:spcPts val="0"/>
              </a:spcAft>
              <a:buClrTx/>
              <a:buSzTx/>
              <a:buFont typeface="Arial" panose="020B0604020202020204" pitchFamily="34" charset="0"/>
              <a:buNone/>
              <a:tabLst/>
              <a:defRPr/>
            </a:pPr>
            <a:r>
              <a:rPr kumimoji="0" lang="en-US" sz="2400" b="1" i="0" u="none" strike="noStrike" kern="1200" cap="none" spc="150" normalizeH="0" baseline="0" noProof="0" dirty="0">
                <a:ln>
                  <a:noFill/>
                </a:ln>
                <a:solidFill>
                  <a:sysClr val="windowText" lastClr="000000">
                    <a:lumMod val="75000"/>
                    <a:lumOff val="25000"/>
                  </a:sysClr>
                </a:solidFill>
                <a:effectLst/>
                <a:uLnTx/>
                <a:uFillTx/>
                <a:ea typeface="+mn-ea"/>
                <a:cs typeface="+mn-cs"/>
              </a:rPr>
              <a:t>Subtitle</a:t>
            </a:r>
          </a:p>
        </p:txBody>
      </p:sp>
      <p:sp>
        <p:nvSpPr>
          <p:cNvPr id="23" name="Content Placeholder 4">
            <a:extLst>
              <a:ext uri="{FF2B5EF4-FFF2-40B4-BE49-F238E27FC236}">
                <a16:creationId xmlns:a16="http://schemas.microsoft.com/office/drawing/2014/main" id="{8D8FE1B0-9E5F-4C60-B1BF-E3D551EDCF6C}"/>
              </a:ext>
            </a:extLst>
          </p:cNvPr>
          <p:cNvSpPr>
            <a:spLocks noGrp="1"/>
          </p:cNvSpPr>
          <p:nvPr>
            <p:ph idx="1"/>
          </p:nvPr>
        </p:nvSpPr>
        <p:spPr>
          <a:xfrm>
            <a:off x="563123" y="2333705"/>
            <a:ext cx="4235939" cy="3678747"/>
          </a:xfrm>
        </p:spPr>
        <p:txBody>
          <a:bodyPr>
            <a:noAutofit/>
          </a:bodyPr>
          <a:lstStyle/>
          <a:p>
            <a:endParaRPr lang="en-US" sz="1600" dirty="0"/>
          </a:p>
        </p:txBody>
      </p:sp>
      <p:sp>
        <p:nvSpPr>
          <p:cNvPr id="11" name="Rectangle 10"/>
          <p:cNvSpPr/>
          <p:nvPr/>
        </p:nvSpPr>
        <p:spPr>
          <a:xfrm>
            <a:off x="6780468" y="2122231"/>
            <a:ext cx="4680520" cy="4104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Content Placeholder 15">
            <a:extLst>
              <a:ext uri="{FF2B5EF4-FFF2-40B4-BE49-F238E27FC236}">
                <a16:creationId xmlns:a16="http://schemas.microsoft.com/office/drawing/2014/main" id="{98A93BCF-7682-4066-8958-65ED5DD2241C}"/>
              </a:ext>
            </a:extLst>
          </p:cNvPr>
          <p:cNvSpPr txBox="1">
            <a:spLocks/>
          </p:cNvSpPr>
          <p:nvPr/>
        </p:nvSpPr>
        <p:spPr>
          <a:xfrm>
            <a:off x="6798297" y="1324941"/>
            <a:ext cx="3518570" cy="465094"/>
          </a:xfrm>
          <a:prstGeom prst="rect">
            <a:avLst/>
          </a:prstGeom>
        </p:spPr>
        <p:txBody>
          <a:bodyPr vert="horz" lIns="109728" tIns="109728" rIns="109728" bIns="91440" rtlCol="0" anchor="t">
            <a:noAutofit/>
          </a:bodyPr>
          <a:lstStyle>
            <a:lvl1pPr marL="0" indent="0" algn="l" defTabSz="914309" rtl="0" eaLnBrk="1" latinLnBrk="0" hangingPunct="1">
              <a:lnSpc>
                <a:spcPct val="140000"/>
              </a:lnSpc>
              <a:spcBef>
                <a:spcPts val="930"/>
              </a:spcBef>
              <a:buFont typeface="Arial" panose="020B0604020202020204" pitchFamily="34" charset="0"/>
              <a:buNone/>
              <a:defRPr sz="2000" b="1" kern="1200" spc="150" baseline="0">
                <a:solidFill>
                  <a:schemeClr val="tx1">
                    <a:lumMod val="75000"/>
                    <a:lumOff val="25000"/>
                  </a:schemeClr>
                </a:solidFill>
                <a:latin typeface="+mn-lt"/>
                <a:ea typeface="+mn-ea"/>
                <a:cs typeface="+mn-cs"/>
              </a:defRPr>
            </a:lvl1pPr>
            <a:lvl2pPr marL="0" indent="0" algn="l" defTabSz="914309"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08" algn="l" defTabSz="914309"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08" algn="l" defTabSz="914309"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048"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056"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064" indent="-320008" algn="l" defTabSz="914309"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072" indent="-320008" algn="l" defTabSz="914309"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marR="0" lvl="0" indent="0" algn="l" defTabSz="914309" rtl="0" eaLnBrk="1" fontAlgn="auto" latinLnBrk="0" hangingPunct="1">
              <a:lnSpc>
                <a:spcPct val="140000"/>
              </a:lnSpc>
              <a:spcBef>
                <a:spcPts val="930"/>
              </a:spcBef>
              <a:spcAft>
                <a:spcPts val="0"/>
              </a:spcAft>
              <a:buClrTx/>
              <a:buSzTx/>
              <a:buFont typeface="Arial" panose="020B0604020202020204" pitchFamily="34" charset="0"/>
              <a:buNone/>
              <a:tabLst/>
              <a:defRPr/>
            </a:pPr>
            <a:r>
              <a:rPr kumimoji="0" lang="en-US" sz="2400" b="1" i="0" u="none" strike="noStrike" kern="1200" cap="none" spc="150" normalizeH="0" baseline="0" noProof="0" dirty="0">
                <a:ln>
                  <a:noFill/>
                </a:ln>
                <a:solidFill>
                  <a:sysClr val="windowText" lastClr="000000">
                    <a:lumMod val="75000"/>
                    <a:lumOff val="25000"/>
                  </a:sysClr>
                </a:solidFill>
                <a:effectLst/>
                <a:uLnTx/>
                <a:uFillTx/>
                <a:ea typeface="+mn-ea"/>
                <a:cs typeface="+mn-cs"/>
              </a:rPr>
              <a:t>Subtitle</a:t>
            </a:r>
          </a:p>
        </p:txBody>
      </p:sp>
      <p:sp>
        <p:nvSpPr>
          <p:cNvPr id="2" name="TextBox 1"/>
          <p:cNvSpPr txBox="1"/>
          <p:nvPr/>
        </p:nvSpPr>
        <p:spPr>
          <a:xfrm>
            <a:off x="7031310" y="2277666"/>
            <a:ext cx="4176464" cy="338554"/>
          </a:xfrm>
          <a:prstGeom prst="rect">
            <a:avLst/>
          </a:prstGeom>
          <a:noFill/>
        </p:spPr>
        <p:txBody>
          <a:bodyPr wrap="square" rtlCol="0">
            <a:spAutoFit/>
          </a:bodyPr>
          <a:lstStyle/>
          <a:p>
            <a:r>
              <a:rPr lang="en-IN" sz="1600" dirty="0"/>
              <a:t>Click to add text</a:t>
            </a:r>
          </a:p>
        </p:txBody>
      </p:sp>
    </p:spTree>
    <p:extLst>
      <p:ext uri="{BB962C8B-B14F-4D97-AF65-F5344CB8AC3E}">
        <p14:creationId xmlns:p14="http://schemas.microsoft.com/office/powerpoint/2010/main" val="38650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2767" y="1241"/>
            <a:ext cx="4617645" cy="685710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Meiryo"/>
            </a:endParaRPr>
          </a:p>
        </p:txBody>
      </p:sp>
      <p:sp>
        <p:nvSpPr>
          <p:cNvPr id="6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5533" y="32986"/>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65" name="Rectangle 6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0681" y="3397795"/>
            <a:ext cx="6857109"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Meiryo"/>
            </a:endParaRPr>
          </a:p>
        </p:txBody>
      </p:sp>
      <p:sp useBgFill="1">
        <p:nvSpPr>
          <p:cNvPr id="67" name="Rectangle 6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41"/>
            <a:ext cx="12190413" cy="6857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dirty="0">
              <a:solidFill>
                <a:prstClr val="white"/>
              </a:solidFill>
              <a:latin typeface="Meiryo"/>
            </a:endParaRPr>
          </a:p>
        </p:txBody>
      </p:sp>
      <p:pic>
        <p:nvPicPr>
          <p:cNvPr id="56" name="Picture Placeholder 55" descr="Building Skyline">
            <a:extLst>
              <a:ext uri="{FF2B5EF4-FFF2-40B4-BE49-F238E27FC236}">
                <a16:creationId xmlns:a16="http://schemas.microsoft.com/office/drawing/2014/main" id="{8151A96E-A066-4899-8E11-03CDD28C55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5973" r="1" b="1"/>
          <a:stretch/>
        </p:blipFill>
        <p:spPr>
          <a:xfrm>
            <a:off x="20" y="1075645"/>
            <a:ext cx="7572378" cy="5069201"/>
          </a:xfrm>
          <a:prstGeom prst="rect">
            <a:avLst/>
          </a:prstGeom>
        </p:spPr>
      </p:pic>
      <p:sp>
        <p:nvSpPr>
          <p:cNvPr id="71" name="Rectangle 7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2606"/>
            <a:ext cx="12187364"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Meiryo"/>
            </a:endParaRPr>
          </a:p>
        </p:txBody>
      </p:sp>
      <p:sp>
        <p:nvSpPr>
          <p:cNvPr id="73" name="Rectangle 7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480" y="1096606"/>
            <a:ext cx="4605933" cy="501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Meiryo"/>
            </a:endParaRPr>
          </a:p>
        </p:txBody>
      </p:sp>
      <p:sp>
        <p:nvSpPr>
          <p:cNvPr id="41" name="Title 40">
            <a:extLst>
              <a:ext uri="{FF2B5EF4-FFF2-40B4-BE49-F238E27FC236}">
                <a16:creationId xmlns:a16="http://schemas.microsoft.com/office/drawing/2014/main" id="{1B3AD758-B43F-43DC-8A29-B21D2FA57DB1}"/>
              </a:ext>
            </a:extLst>
          </p:cNvPr>
          <p:cNvSpPr>
            <a:spLocks noGrp="1"/>
          </p:cNvSpPr>
          <p:nvPr>
            <p:ph type="title"/>
          </p:nvPr>
        </p:nvSpPr>
        <p:spPr>
          <a:xfrm>
            <a:off x="7972465" y="1710548"/>
            <a:ext cx="3754182" cy="2528186"/>
          </a:xfrm>
        </p:spPr>
        <p:txBody>
          <a:bodyPr vert="horz" lIns="109714" tIns="109714" rIns="109714" bIns="91428" rtlCol="0" anchor="b">
            <a:normAutofit/>
          </a:bodyPr>
          <a:lstStyle/>
          <a:p>
            <a:pPr>
              <a:lnSpc>
                <a:spcPct val="115000"/>
              </a:lnSpc>
              <a:spcBef>
                <a:spcPct val="0"/>
              </a:spcBef>
            </a:pPr>
            <a:r>
              <a:rPr lang="en-US" sz="2500" b="0" cap="all" dirty="0"/>
              <a:t>PICTURE INFORMATION, </a:t>
            </a:r>
            <a:br>
              <a:rPr lang="en-US" sz="2500" b="0" cap="all" dirty="0"/>
            </a:br>
            <a:r>
              <a:rPr lang="en-US" sz="2500" b="0" cap="all" dirty="0"/>
              <a:t>IF ANY</a:t>
            </a:r>
          </a:p>
        </p:txBody>
      </p:sp>
      <p:sp>
        <p:nvSpPr>
          <p:cNvPr id="77" name="Rectangle 76">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845"/>
            <a:ext cx="12187364" cy="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Meiryo"/>
            </a:endParaRPr>
          </a:p>
        </p:txBody>
      </p:sp>
      <p:sp>
        <p:nvSpPr>
          <p:cNvPr id="79" name="Rectangle 7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0479" y="1241"/>
            <a:ext cx="64000" cy="6857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Meiryo"/>
            </a:endParaRPr>
          </a:p>
        </p:txBody>
      </p:sp>
      <p:pic>
        <p:nvPicPr>
          <p:cNvPr id="26" name="Picture 2" descr="C:\Users\nitish.swarup\Desktop\Template\Title of your Presentation\Slide2.PNG"/>
          <p:cNvPicPr>
            <a:picLocks noChangeAspect="1" noChangeArrowheads="1"/>
          </p:cNvPicPr>
          <p:nvPr/>
        </p:nvPicPr>
        <p:blipFill rotWithShape="1">
          <a:blip r:embed="rId4">
            <a:extLst>
              <a:ext uri="{28A0092B-C50C-407E-A947-70E740481C1C}">
                <a14:useLocalDpi xmlns:a14="http://schemas.microsoft.com/office/drawing/2010/main" val="0"/>
              </a:ext>
            </a:extLst>
          </a:blip>
          <a:srcRect t="85800"/>
          <a:stretch/>
        </p:blipFill>
        <p:spPr bwMode="auto">
          <a:xfrm>
            <a:off x="0" y="0"/>
            <a:ext cx="12190413" cy="973614"/>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5CE96478-0438-4D0D-A7E9-EF6F93B41DA5}"/>
              </a:ext>
            </a:extLst>
          </p:cNvPr>
          <p:cNvSpPr txBox="1">
            <a:spLocks/>
          </p:cNvSpPr>
          <p:nvPr/>
        </p:nvSpPr>
        <p:spPr>
          <a:xfrm>
            <a:off x="228650" y="229198"/>
            <a:ext cx="6200587" cy="515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r>
              <a:rPr lang="en-US" sz="2800" b="1" dirty="0">
                <a:solidFill>
                  <a:prstClr val="white"/>
                </a:solidFill>
              </a:rPr>
              <a:t>Background (contd.)</a:t>
            </a:r>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9780" y="51846"/>
            <a:ext cx="489324" cy="515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 Box 3"/>
          <p:cNvSpPr txBox="1">
            <a:spLocks noChangeArrowheads="1"/>
          </p:cNvSpPr>
          <p:nvPr/>
        </p:nvSpPr>
        <p:spPr bwMode="auto">
          <a:xfrm>
            <a:off x="9141618" y="-20162"/>
            <a:ext cx="1128886" cy="702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IN" sz="4000" dirty="0">
                <a:solidFill>
                  <a:srgbClr val="152A5F"/>
                </a:solidFill>
                <a:latin typeface="Impact" pitchFamily="34" charset="0"/>
                <a:cs typeface="Arial" pitchFamily="34" charset="0"/>
              </a:rPr>
              <a:t>CET</a:t>
            </a:r>
            <a:endParaRPr lang="en-US" sz="200" dirty="0">
              <a:solidFill>
                <a:prstClr val="black"/>
              </a:solidFill>
              <a:latin typeface="Arial" pitchFamily="34" charset="0"/>
              <a:cs typeface="Arial" pitchFamily="34" charset="0"/>
            </a:endParaRPr>
          </a:p>
        </p:txBody>
      </p:sp>
      <p:sp>
        <p:nvSpPr>
          <p:cNvPr id="30" name="TextBox 29"/>
          <p:cNvSpPr txBox="1"/>
          <p:nvPr/>
        </p:nvSpPr>
        <p:spPr>
          <a:xfrm>
            <a:off x="8274803" y="569798"/>
            <a:ext cx="2016224" cy="369332"/>
          </a:xfrm>
          <a:prstGeom prst="rect">
            <a:avLst/>
          </a:prstGeom>
          <a:noFill/>
        </p:spPr>
        <p:txBody>
          <a:bodyPr wrap="square" rtlCol="0">
            <a:spAutoFit/>
          </a:bodyPr>
          <a:lstStyle/>
          <a:p>
            <a:pPr algn="ctr"/>
            <a:r>
              <a:rPr lang="en-IN" sz="1800" dirty="0">
                <a:solidFill>
                  <a:prstClr val="black"/>
                </a:solidFill>
                <a:latin typeface="Mistral" pitchFamily="66" charset="0"/>
              </a:rPr>
              <a:t>Experience that delivers</a:t>
            </a:r>
          </a:p>
        </p:txBody>
      </p:sp>
      <p:sp>
        <p:nvSpPr>
          <p:cNvPr id="31" name="TextBox 30"/>
          <p:cNvSpPr txBox="1"/>
          <p:nvPr/>
        </p:nvSpPr>
        <p:spPr>
          <a:xfrm>
            <a:off x="11474703" y="302140"/>
            <a:ext cx="432048" cy="369332"/>
          </a:xfrm>
          <a:prstGeom prst="rect">
            <a:avLst/>
          </a:prstGeom>
          <a:noFill/>
        </p:spPr>
        <p:txBody>
          <a:bodyPr wrap="square" rtlCol="0">
            <a:spAutoFit/>
          </a:bodyPr>
          <a:lstStyle/>
          <a:p>
            <a:fld id="{0D002A0E-2FA0-474E-BB75-FBCB8C21310D}" type="slidenum">
              <a:rPr lang="en-IN" sz="1800" smtClean="0">
                <a:solidFill>
                  <a:prstClr val="white"/>
                </a:solidFill>
              </a:rPr>
              <a:pPr/>
              <a:t>9</a:t>
            </a:fld>
            <a:endParaRPr lang="en-IN" sz="1800" dirty="0">
              <a:solidFill>
                <a:prstClr val="white"/>
              </a:solidFill>
            </a:endParaRPr>
          </a:p>
        </p:txBody>
      </p:sp>
    </p:spTree>
    <p:extLst>
      <p:ext uri="{BB962C8B-B14F-4D97-AF65-F5344CB8AC3E}">
        <p14:creationId xmlns:p14="http://schemas.microsoft.com/office/powerpoint/2010/main" val="3185117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ji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hoji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916</TotalTime>
  <Words>1418</Words>
  <Application>Microsoft Office PowerPoint</Application>
  <PresentationFormat>Custom</PresentationFormat>
  <Paragraphs>610</Paragraphs>
  <Slides>45</Slides>
  <Notes>12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45</vt:i4>
      </vt:variant>
    </vt:vector>
  </HeadingPairs>
  <TitlesOfParts>
    <vt:vector size="57" baseType="lpstr">
      <vt:lpstr>Meiryo</vt:lpstr>
      <vt:lpstr>Arial</vt:lpstr>
      <vt:lpstr>Calibri</vt:lpstr>
      <vt:lpstr>Corbel</vt:lpstr>
      <vt:lpstr>Impact</vt:lpstr>
      <vt:lpstr>Mistral</vt:lpstr>
      <vt:lpstr>Office Theme</vt:lpstr>
      <vt:lpstr>ShojiVTI</vt:lpstr>
      <vt:lpstr>1_Office Theme</vt:lpstr>
      <vt:lpstr>1_ShojiVTI</vt:lpstr>
      <vt:lpstr>2_Office Theme</vt:lpstr>
      <vt:lpstr>3_Office Theme</vt:lpstr>
      <vt:lpstr>PowerPoint Presentation</vt:lpstr>
      <vt:lpstr>Agenda</vt:lpstr>
      <vt:lpstr>PowerPoint Presentation</vt:lpstr>
      <vt:lpstr>PowerPoint Presentation</vt:lpstr>
      <vt:lpstr>BACKGROUND</vt:lpstr>
      <vt:lpstr>PowerPoint Presentation</vt:lpstr>
      <vt:lpstr>PowerPoint Presentation</vt:lpstr>
      <vt:lpstr>PowerPoint Presentation</vt:lpstr>
      <vt:lpstr>PICTURE INFORMATION,  IF ANY</vt:lpstr>
      <vt:lpstr>SELECTION OF ALTERNATIVES</vt:lpstr>
      <vt:lpstr>PowerPoint Presentation</vt:lpstr>
      <vt:lpstr>PowerPoint Presentation</vt:lpstr>
      <vt:lpstr>PowerPoint Presentation</vt:lpstr>
      <vt:lpstr>PowerPoint Presentation</vt:lpstr>
      <vt:lpstr>PICTURE INFORMATION,  IF ANY</vt:lpstr>
      <vt:lpstr>PROJECT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PICTURE INFORMATION,  IF ANY</vt:lpstr>
      <vt:lpstr>PowerPoint Presentation</vt:lpstr>
      <vt:lpstr>PowerPoint Presentation</vt:lpstr>
      <vt:lpstr>PowerPoint Presentation</vt:lpstr>
      <vt:lpstr>PowerPoint Presentation</vt:lpstr>
      <vt:lpstr>IMPLEMENTATION SCHEDULE &amp; STRATEGY</vt:lpstr>
      <vt:lpstr>PowerPoint Presentation</vt:lpstr>
      <vt:lpstr>PowerPoint Presentation</vt:lpstr>
      <vt:lpstr>PowerPoint Presentation</vt:lpstr>
      <vt:lpstr>PowerPoint Presentation</vt:lpstr>
      <vt:lpstr>PowerPoint Presentation</vt:lpstr>
      <vt:lpstr>CAPITAL COST &amp; FINANCIAL ANALYSIS</vt:lpstr>
      <vt:lpstr>PowerPoint Presentation</vt:lpstr>
      <vt:lpstr>PowerPoint Presentation</vt:lpstr>
      <vt:lpstr>PowerPoint Presentation</vt:lpstr>
      <vt:lpstr>RECOMMENDATIONS</vt:lpstr>
      <vt:lpstr>PowerPoint Presentation</vt:lpstr>
      <vt:lpstr>THANK YOU</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NITISH.SWARUP</dc:creator>
  <cp:lastModifiedBy>SP Das</cp:lastModifiedBy>
  <cp:revision>56</cp:revision>
  <dcterms:created xsi:type="dcterms:W3CDTF">2022-01-19T02:33:01Z</dcterms:created>
  <dcterms:modified xsi:type="dcterms:W3CDTF">2023-08-30T05:40:12Z</dcterms:modified>
</cp:coreProperties>
</file>